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4129" r:id="rId1"/>
  </p:sldMasterIdLst>
  <p:notesMasterIdLst>
    <p:notesMasterId r:id="rId64"/>
  </p:notesMasterIdLst>
  <p:handoutMasterIdLst>
    <p:handoutMasterId r:id="rId65"/>
  </p:handoutMasterIdLst>
  <p:sldIdLst>
    <p:sldId id="707" r:id="rId2"/>
    <p:sldId id="619" r:id="rId3"/>
    <p:sldId id="630" r:id="rId4"/>
    <p:sldId id="714" r:id="rId5"/>
    <p:sldId id="978" r:id="rId6"/>
    <p:sldId id="979" r:id="rId7"/>
    <p:sldId id="980" r:id="rId8"/>
    <p:sldId id="981" r:id="rId9"/>
    <p:sldId id="982" r:id="rId10"/>
    <p:sldId id="983" r:id="rId11"/>
    <p:sldId id="984" r:id="rId12"/>
    <p:sldId id="985" r:id="rId13"/>
    <p:sldId id="850" r:id="rId14"/>
    <p:sldId id="940" r:id="rId15"/>
    <p:sldId id="986" r:id="rId16"/>
    <p:sldId id="987" r:id="rId17"/>
    <p:sldId id="988" r:id="rId18"/>
    <p:sldId id="989" r:id="rId19"/>
    <p:sldId id="990" r:id="rId20"/>
    <p:sldId id="915" r:id="rId21"/>
    <p:sldId id="992" r:id="rId22"/>
    <p:sldId id="993" r:id="rId23"/>
    <p:sldId id="994" r:id="rId24"/>
    <p:sldId id="995" r:id="rId25"/>
    <p:sldId id="996" r:id="rId26"/>
    <p:sldId id="997" r:id="rId27"/>
    <p:sldId id="998" r:id="rId28"/>
    <p:sldId id="999" r:id="rId29"/>
    <p:sldId id="1000" r:id="rId30"/>
    <p:sldId id="1001" r:id="rId31"/>
    <p:sldId id="1002" r:id="rId32"/>
    <p:sldId id="991" r:id="rId33"/>
    <p:sldId id="944" r:id="rId34"/>
    <p:sldId id="1003" r:id="rId35"/>
    <p:sldId id="958" r:id="rId36"/>
    <p:sldId id="1004" r:id="rId37"/>
    <p:sldId id="1005" r:id="rId38"/>
    <p:sldId id="1006" r:id="rId39"/>
    <p:sldId id="1007" r:id="rId40"/>
    <p:sldId id="1008" r:id="rId41"/>
    <p:sldId id="1009" r:id="rId42"/>
    <p:sldId id="1010" r:id="rId43"/>
    <p:sldId id="1011" r:id="rId44"/>
    <p:sldId id="1012" r:id="rId45"/>
    <p:sldId id="1013" r:id="rId46"/>
    <p:sldId id="1029" r:id="rId47"/>
    <p:sldId id="1014" r:id="rId48"/>
    <p:sldId id="1015" r:id="rId49"/>
    <p:sldId id="1016" r:id="rId50"/>
    <p:sldId id="1017" r:id="rId51"/>
    <p:sldId id="1018" r:id="rId52"/>
    <p:sldId id="1019" r:id="rId53"/>
    <p:sldId id="1020" r:id="rId54"/>
    <p:sldId id="1021" r:id="rId55"/>
    <p:sldId id="1022" r:id="rId56"/>
    <p:sldId id="1023" r:id="rId57"/>
    <p:sldId id="1024" r:id="rId58"/>
    <p:sldId id="1025" r:id="rId59"/>
    <p:sldId id="1026" r:id="rId60"/>
    <p:sldId id="1027" r:id="rId61"/>
    <p:sldId id="1028" r:id="rId62"/>
    <p:sldId id="878" r:id="rId6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/>
        <a:ea typeface="+mn-ea"/>
        <a:cs typeface="Arial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/>
        <a:ea typeface="+mn-ea"/>
        <a:cs typeface="Arial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/>
        <a:ea typeface="+mn-ea"/>
        <a:cs typeface="Arial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/>
        <a:ea typeface="+mn-ea"/>
        <a:cs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287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4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75" autoAdjust="0"/>
    <p:restoredTop sz="94258" autoAdjust="0"/>
  </p:normalViewPr>
  <p:slideViewPr>
    <p:cSldViewPr snapToGrid="0">
      <p:cViewPr varScale="1">
        <p:scale>
          <a:sx n="77" d="100"/>
          <a:sy n="77" d="100"/>
        </p:scale>
        <p:origin x="1790" y="72"/>
      </p:cViewPr>
      <p:guideLst>
        <p:guide orient="horz" pos="2157"/>
        <p:guide pos="287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4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MTANG@NAVER.COM" userId="750a74194929a6bb" providerId="LiveId" clId="{5D0D1F8A-263F-4D63-B07C-6EC93677985F}"/>
    <pc:docChg chg="undo custSel addSld delSld modSld">
      <pc:chgData name="ZAMTANG@NAVER.COM" userId="750a74194929a6bb" providerId="LiveId" clId="{5D0D1F8A-263F-4D63-B07C-6EC93677985F}" dt="2025-01-11T06:26:06.464" v="1445" actId="1076"/>
      <pc:docMkLst>
        <pc:docMk/>
      </pc:docMkLst>
      <pc:sldChg chg="modSp del mod">
        <pc:chgData name="ZAMTANG@NAVER.COM" userId="750a74194929a6bb" providerId="LiveId" clId="{5D0D1F8A-263F-4D63-B07C-6EC93677985F}" dt="2025-01-11T04:53:52.901" v="268" actId="47"/>
        <pc:sldMkLst>
          <pc:docMk/>
          <pc:sldMk cId="0" sldId="605"/>
        </pc:sldMkLst>
        <pc:spChg chg="mod">
          <ac:chgData name="ZAMTANG@NAVER.COM" userId="750a74194929a6bb" providerId="LiveId" clId="{5D0D1F8A-263F-4D63-B07C-6EC93677985F}" dt="2025-01-11T04:52:16.030" v="251" actId="20577"/>
          <ac:spMkLst>
            <pc:docMk/>
            <pc:sldMk cId="0" sldId="605"/>
            <ac:spMk id="2" creationId="{00000000-0000-0000-0000-000000000000}"/>
          </ac:spMkLst>
        </pc:spChg>
        <pc:spChg chg="mod">
          <ac:chgData name="ZAMTANG@NAVER.COM" userId="750a74194929a6bb" providerId="LiveId" clId="{5D0D1F8A-263F-4D63-B07C-6EC93677985F}" dt="2025-01-11T04:21:26.930" v="215" actId="20577"/>
          <ac:spMkLst>
            <pc:docMk/>
            <pc:sldMk cId="0" sldId="605"/>
            <ac:spMk id="3" creationId="{00000000-0000-0000-0000-000000000000}"/>
          </ac:spMkLst>
        </pc:spChg>
        <pc:picChg chg="mod">
          <ac:chgData name="ZAMTANG@NAVER.COM" userId="750a74194929a6bb" providerId="LiveId" clId="{5D0D1F8A-263F-4D63-B07C-6EC93677985F}" dt="2025-01-11T04:52:23.610" v="253" actId="1076"/>
          <ac:picMkLst>
            <pc:docMk/>
            <pc:sldMk cId="0" sldId="605"/>
            <ac:picMk id="10" creationId="{00000000-0000-0000-0000-000000000000}"/>
          </ac:picMkLst>
        </pc:picChg>
      </pc:sldChg>
      <pc:sldChg chg="modSp mod">
        <pc:chgData name="ZAMTANG@NAVER.COM" userId="750a74194929a6bb" providerId="LiveId" clId="{5D0D1F8A-263F-4D63-B07C-6EC93677985F}" dt="2025-01-11T04:19:50.726" v="128" actId="14100"/>
        <pc:sldMkLst>
          <pc:docMk/>
          <pc:sldMk cId="0" sldId="619"/>
        </pc:sldMkLst>
        <pc:spChg chg="mod">
          <ac:chgData name="ZAMTANG@NAVER.COM" userId="750a74194929a6bb" providerId="LiveId" clId="{5D0D1F8A-263F-4D63-B07C-6EC93677985F}" dt="2025-01-11T04:19:50.726" v="128" actId="14100"/>
          <ac:spMkLst>
            <pc:docMk/>
            <pc:sldMk cId="0" sldId="619"/>
            <ac:spMk id="7" creationId="{00000000-0000-0000-0000-000000000000}"/>
          </ac:spMkLst>
        </pc:spChg>
      </pc:sldChg>
      <pc:sldChg chg="modSp mod">
        <pc:chgData name="ZAMTANG@NAVER.COM" userId="750a74194929a6bb" providerId="LiveId" clId="{5D0D1F8A-263F-4D63-B07C-6EC93677985F}" dt="2025-01-11T04:20:53.275" v="193" actId="20577"/>
        <pc:sldMkLst>
          <pc:docMk/>
          <pc:sldMk cId="0" sldId="630"/>
        </pc:sldMkLst>
        <pc:spChg chg="mod">
          <ac:chgData name="ZAMTANG@NAVER.COM" userId="750a74194929a6bb" providerId="LiveId" clId="{5D0D1F8A-263F-4D63-B07C-6EC93677985F}" dt="2025-01-11T04:20:53.275" v="193" actId="20577"/>
          <ac:spMkLst>
            <pc:docMk/>
            <pc:sldMk cId="0" sldId="63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5D0D1F8A-263F-4D63-B07C-6EC93677985F}" dt="2025-01-11T04:19:19.433" v="126" actId="20577"/>
        <pc:sldMkLst>
          <pc:docMk/>
          <pc:sldMk cId="0" sldId="707"/>
        </pc:sldMkLst>
        <pc:spChg chg="mod">
          <ac:chgData name="ZAMTANG@NAVER.COM" userId="750a74194929a6bb" providerId="LiveId" clId="{5D0D1F8A-263F-4D63-B07C-6EC93677985F}" dt="2025-01-11T04:19:19.433" v="126" actId="20577"/>
          <ac:spMkLst>
            <pc:docMk/>
            <pc:sldMk cId="0" sldId="707"/>
            <ac:spMk id="8" creationId="{00000000-0000-0000-0000-000000000000}"/>
          </ac:spMkLst>
        </pc:spChg>
      </pc:sldChg>
      <pc:sldChg chg="modSp mod">
        <pc:chgData name="ZAMTANG@NAVER.COM" userId="750a74194929a6bb" providerId="LiveId" clId="{5D0D1F8A-263F-4D63-B07C-6EC93677985F}" dt="2025-01-11T04:21:18.004" v="204" actId="20577"/>
        <pc:sldMkLst>
          <pc:docMk/>
          <pc:sldMk cId="0" sldId="714"/>
        </pc:sldMkLst>
        <pc:spChg chg="mod">
          <ac:chgData name="ZAMTANG@NAVER.COM" userId="750a74194929a6bb" providerId="LiveId" clId="{5D0D1F8A-263F-4D63-B07C-6EC93677985F}" dt="2025-01-11T04:21:18.004" v="204" actId="20577"/>
          <ac:spMkLst>
            <pc:docMk/>
            <pc:sldMk cId="0" sldId="714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5D0D1F8A-263F-4D63-B07C-6EC93677985F}" dt="2025-01-11T05:05:47.582" v="399"/>
        <pc:sldMkLst>
          <pc:docMk/>
          <pc:sldMk cId="0" sldId="850"/>
        </pc:sldMkLst>
        <pc:spChg chg="mod">
          <ac:chgData name="ZAMTANG@NAVER.COM" userId="750a74194929a6bb" providerId="LiveId" clId="{5D0D1F8A-263F-4D63-B07C-6EC93677985F}" dt="2025-01-11T05:05:47.582" v="399"/>
          <ac:spMkLst>
            <pc:docMk/>
            <pc:sldMk cId="0" sldId="85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5D0D1F8A-263F-4D63-B07C-6EC93677985F}" dt="2025-01-11T05:18:03.931" v="592"/>
        <pc:sldMkLst>
          <pc:docMk/>
          <pc:sldMk cId="0" sldId="915"/>
        </pc:sldMkLst>
        <pc:spChg chg="mod">
          <ac:chgData name="ZAMTANG@NAVER.COM" userId="750a74194929a6bb" providerId="LiveId" clId="{5D0D1F8A-263F-4D63-B07C-6EC93677985F}" dt="2025-01-11T05:18:03.931" v="592"/>
          <ac:spMkLst>
            <pc:docMk/>
            <pc:sldMk cId="0" sldId="915"/>
            <ac:spMk id="2" creationId="{00000000-0000-0000-0000-000000000000}"/>
          </ac:spMkLst>
        </pc:spChg>
      </pc:sldChg>
      <pc:sldChg chg="del">
        <pc:chgData name="ZAMTANG@NAVER.COM" userId="750a74194929a6bb" providerId="LiveId" clId="{5D0D1F8A-263F-4D63-B07C-6EC93677985F}" dt="2025-01-11T04:52:30.462" v="255" actId="47"/>
        <pc:sldMkLst>
          <pc:docMk/>
          <pc:sldMk cId="2069010203" sldId="934"/>
        </pc:sldMkLst>
      </pc:sldChg>
      <pc:sldChg chg="del">
        <pc:chgData name="ZAMTANG@NAVER.COM" userId="750a74194929a6bb" providerId="LiveId" clId="{5D0D1F8A-263F-4D63-B07C-6EC93677985F}" dt="2025-01-11T04:52:30.462" v="255" actId="47"/>
        <pc:sldMkLst>
          <pc:docMk/>
          <pc:sldMk cId="1267014427" sldId="935"/>
        </pc:sldMkLst>
      </pc:sldChg>
      <pc:sldChg chg="del">
        <pc:chgData name="ZAMTANG@NAVER.COM" userId="750a74194929a6bb" providerId="LiveId" clId="{5D0D1F8A-263F-4D63-B07C-6EC93677985F}" dt="2025-01-11T04:52:30.462" v="255" actId="47"/>
        <pc:sldMkLst>
          <pc:docMk/>
          <pc:sldMk cId="4285467430" sldId="936"/>
        </pc:sldMkLst>
      </pc:sldChg>
      <pc:sldChg chg="del">
        <pc:chgData name="ZAMTANG@NAVER.COM" userId="750a74194929a6bb" providerId="LiveId" clId="{5D0D1F8A-263F-4D63-B07C-6EC93677985F}" dt="2025-01-11T04:52:30.462" v="255" actId="47"/>
        <pc:sldMkLst>
          <pc:docMk/>
          <pc:sldMk cId="3898224185" sldId="937"/>
        </pc:sldMkLst>
      </pc:sldChg>
      <pc:sldChg chg="del">
        <pc:chgData name="ZAMTANG@NAVER.COM" userId="750a74194929a6bb" providerId="LiveId" clId="{5D0D1F8A-263F-4D63-B07C-6EC93677985F}" dt="2025-01-11T04:52:30.462" v="255" actId="47"/>
        <pc:sldMkLst>
          <pc:docMk/>
          <pc:sldMk cId="1886016685" sldId="938"/>
        </pc:sldMkLst>
      </pc:sldChg>
      <pc:sldChg chg="del">
        <pc:chgData name="ZAMTANG@NAVER.COM" userId="750a74194929a6bb" providerId="LiveId" clId="{5D0D1F8A-263F-4D63-B07C-6EC93677985F}" dt="2025-01-11T04:52:30.462" v="255" actId="47"/>
        <pc:sldMkLst>
          <pc:docMk/>
          <pc:sldMk cId="823856690" sldId="939"/>
        </pc:sldMkLst>
      </pc:sldChg>
      <pc:sldChg chg="modSp mod">
        <pc:chgData name="ZAMTANG@NAVER.COM" userId="750a74194929a6bb" providerId="LiveId" clId="{5D0D1F8A-263F-4D63-B07C-6EC93677985F}" dt="2025-01-11T05:09:04.446" v="491" actId="1076"/>
        <pc:sldMkLst>
          <pc:docMk/>
          <pc:sldMk cId="3279730026" sldId="940"/>
        </pc:sldMkLst>
        <pc:spChg chg="mod">
          <ac:chgData name="ZAMTANG@NAVER.COM" userId="750a74194929a6bb" providerId="LiveId" clId="{5D0D1F8A-263F-4D63-B07C-6EC93677985F}" dt="2025-01-11T05:08:59.305" v="489" actId="20577"/>
          <ac:spMkLst>
            <pc:docMk/>
            <pc:sldMk cId="3279730026" sldId="940"/>
            <ac:spMk id="2" creationId="{55AAD31E-09B5-E5B3-2596-55740212EA6A}"/>
          </ac:spMkLst>
        </pc:spChg>
        <pc:spChg chg="mod">
          <ac:chgData name="ZAMTANG@NAVER.COM" userId="750a74194929a6bb" providerId="LiveId" clId="{5D0D1F8A-263F-4D63-B07C-6EC93677985F}" dt="2025-01-11T05:05:58.445" v="428"/>
          <ac:spMkLst>
            <pc:docMk/>
            <pc:sldMk cId="3279730026" sldId="940"/>
            <ac:spMk id="3" creationId="{83B4DB09-2742-38D4-7741-8F7BB58D4C22}"/>
          </ac:spMkLst>
        </pc:spChg>
        <pc:picChg chg="mod">
          <ac:chgData name="ZAMTANG@NAVER.COM" userId="750a74194929a6bb" providerId="LiveId" clId="{5D0D1F8A-263F-4D63-B07C-6EC93677985F}" dt="2025-01-11T05:09:04.446" v="491" actId="1076"/>
          <ac:picMkLst>
            <pc:docMk/>
            <pc:sldMk cId="3279730026" sldId="940"/>
            <ac:picMk id="10" creationId="{5CAF3259-9DFE-9C5C-DBCB-59257307110B}"/>
          </ac:picMkLst>
        </pc:picChg>
      </pc:sldChg>
      <pc:sldChg chg="del">
        <pc:chgData name="ZAMTANG@NAVER.COM" userId="750a74194929a6bb" providerId="LiveId" clId="{5D0D1F8A-263F-4D63-B07C-6EC93677985F}" dt="2025-01-11T05:08:14.960" v="484" actId="47"/>
        <pc:sldMkLst>
          <pc:docMk/>
          <pc:sldMk cId="169588396" sldId="941"/>
        </pc:sldMkLst>
      </pc:sldChg>
      <pc:sldChg chg="del">
        <pc:chgData name="ZAMTANG@NAVER.COM" userId="750a74194929a6bb" providerId="LiveId" clId="{5D0D1F8A-263F-4D63-B07C-6EC93677985F}" dt="2025-01-11T05:08:14.960" v="484" actId="47"/>
        <pc:sldMkLst>
          <pc:docMk/>
          <pc:sldMk cId="1510356612" sldId="942"/>
        </pc:sldMkLst>
      </pc:sldChg>
      <pc:sldChg chg="del">
        <pc:chgData name="ZAMTANG@NAVER.COM" userId="750a74194929a6bb" providerId="LiveId" clId="{5D0D1F8A-263F-4D63-B07C-6EC93677985F}" dt="2025-01-11T05:08:14.960" v="484" actId="47"/>
        <pc:sldMkLst>
          <pc:docMk/>
          <pc:sldMk cId="3195849425" sldId="943"/>
        </pc:sldMkLst>
      </pc:sldChg>
      <pc:sldChg chg="modSp mod">
        <pc:chgData name="ZAMTANG@NAVER.COM" userId="750a74194929a6bb" providerId="LiveId" clId="{5D0D1F8A-263F-4D63-B07C-6EC93677985F}" dt="2025-01-11T05:43:14.653" v="925" actId="14826"/>
        <pc:sldMkLst>
          <pc:docMk/>
          <pc:sldMk cId="1808450837" sldId="944"/>
        </pc:sldMkLst>
        <pc:spChg chg="mod">
          <ac:chgData name="ZAMTANG@NAVER.COM" userId="750a74194929a6bb" providerId="LiveId" clId="{5D0D1F8A-263F-4D63-B07C-6EC93677985F}" dt="2025-01-11T05:43:00.392" v="924" actId="20577"/>
          <ac:spMkLst>
            <pc:docMk/>
            <pc:sldMk cId="1808450837" sldId="944"/>
            <ac:spMk id="3" creationId="{10D1F83C-5836-CABA-CEAA-84883E8121D8}"/>
          </ac:spMkLst>
        </pc:spChg>
        <pc:picChg chg="mod">
          <ac:chgData name="ZAMTANG@NAVER.COM" userId="750a74194929a6bb" providerId="LiveId" clId="{5D0D1F8A-263F-4D63-B07C-6EC93677985F}" dt="2025-01-11T05:43:14.653" v="925" actId="14826"/>
          <ac:picMkLst>
            <pc:docMk/>
            <pc:sldMk cId="1808450837" sldId="944"/>
            <ac:picMk id="10" creationId="{5A4D3949-5552-2BF3-6E20-D7133B407502}"/>
          </ac:picMkLst>
        </pc:picChg>
      </pc:sldChg>
      <pc:sldChg chg="del">
        <pc:chgData name="ZAMTANG@NAVER.COM" userId="750a74194929a6bb" providerId="LiveId" clId="{5D0D1F8A-263F-4D63-B07C-6EC93677985F}" dt="2025-01-11T05:08:14.960" v="484" actId="47"/>
        <pc:sldMkLst>
          <pc:docMk/>
          <pc:sldMk cId="2303722960" sldId="945"/>
        </pc:sldMkLst>
      </pc:sldChg>
      <pc:sldChg chg="del">
        <pc:chgData name="ZAMTANG@NAVER.COM" userId="750a74194929a6bb" providerId="LiveId" clId="{5D0D1F8A-263F-4D63-B07C-6EC93677985F}" dt="2025-01-11T05:08:14.960" v="484" actId="47"/>
        <pc:sldMkLst>
          <pc:docMk/>
          <pc:sldMk cId="3947940724" sldId="947"/>
        </pc:sldMkLst>
      </pc:sldChg>
      <pc:sldChg chg="del">
        <pc:chgData name="ZAMTANG@NAVER.COM" userId="750a74194929a6bb" providerId="LiveId" clId="{5D0D1F8A-263F-4D63-B07C-6EC93677985F}" dt="2025-01-11T05:08:14.960" v="484" actId="47"/>
        <pc:sldMkLst>
          <pc:docMk/>
          <pc:sldMk cId="3071477764" sldId="948"/>
        </pc:sldMkLst>
      </pc:sldChg>
      <pc:sldChg chg="del">
        <pc:chgData name="ZAMTANG@NAVER.COM" userId="750a74194929a6bb" providerId="LiveId" clId="{5D0D1F8A-263F-4D63-B07C-6EC93677985F}" dt="2025-01-11T05:08:14.960" v="484" actId="47"/>
        <pc:sldMkLst>
          <pc:docMk/>
          <pc:sldMk cId="2031159029" sldId="949"/>
        </pc:sldMkLst>
      </pc:sldChg>
      <pc:sldChg chg="del">
        <pc:chgData name="ZAMTANG@NAVER.COM" userId="750a74194929a6bb" providerId="LiveId" clId="{5D0D1F8A-263F-4D63-B07C-6EC93677985F}" dt="2025-01-11T05:08:14.960" v="484" actId="47"/>
        <pc:sldMkLst>
          <pc:docMk/>
          <pc:sldMk cId="3374753292" sldId="950"/>
        </pc:sldMkLst>
      </pc:sldChg>
      <pc:sldChg chg="del">
        <pc:chgData name="ZAMTANG@NAVER.COM" userId="750a74194929a6bb" providerId="LiveId" clId="{5D0D1F8A-263F-4D63-B07C-6EC93677985F}" dt="2025-01-11T05:08:14.960" v="484" actId="47"/>
        <pc:sldMkLst>
          <pc:docMk/>
          <pc:sldMk cId="130188583" sldId="951"/>
        </pc:sldMkLst>
      </pc:sldChg>
      <pc:sldChg chg="del">
        <pc:chgData name="ZAMTANG@NAVER.COM" userId="750a74194929a6bb" providerId="LiveId" clId="{5D0D1F8A-263F-4D63-B07C-6EC93677985F}" dt="2025-01-11T05:08:14.960" v="484" actId="47"/>
        <pc:sldMkLst>
          <pc:docMk/>
          <pc:sldMk cId="592320435" sldId="952"/>
        </pc:sldMkLst>
      </pc:sldChg>
      <pc:sldChg chg="del">
        <pc:chgData name="ZAMTANG@NAVER.COM" userId="750a74194929a6bb" providerId="LiveId" clId="{5D0D1F8A-263F-4D63-B07C-6EC93677985F}" dt="2025-01-11T05:08:14.960" v="484" actId="47"/>
        <pc:sldMkLst>
          <pc:docMk/>
          <pc:sldMk cId="2114929729" sldId="953"/>
        </pc:sldMkLst>
      </pc:sldChg>
      <pc:sldChg chg="del">
        <pc:chgData name="ZAMTANG@NAVER.COM" userId="750a74194929a6bb" providerId="LiveId" clId="{5D0D1F8A-263F-4D63-B07C-6EC93677985F}" dt="2025-01-11T05:08:14.960" v="484" actId="47"/>
        <pc:sldMkLst>
          <pc:docMk/>
          <pc:sldMk cId="2820019870" sldId="954"/>
        </pc:sldMkLst>
      </pc:sldChg>
      <pc:sldChg chg="del">
        <pc:chgData name="ZAMTANG@NAVER.COM" userId="750a74194929a6bb" providerId="LiveId" clId="{5D0D1F8A-263F-4D63-B07C-6EC93677985F}" dt="2025-01-11T05:08:14.960" v="484" actId="47"/>
        <pc:sldMkLst>
          <pc:docMk/>
          <pc:sldMk cId="3986801778" sldId="955"/>
        </pc:sldMkLst>
      </pc:sldChg>
      <pc:sldChg chg="del">
        <pc:chgData name="ZAMTANG@NAVER.COM" userId="750a74194929a6bb" providerId="LiveId" clId="{5D0D1F8A-263F-4D63-B07C-6EC93677985F}" dt="2025-01-11T05:08:14.960" v="484" actId="47"/>
        <pc:sldMkLst>
          <pc:docMk/>
          <pc:sldMk cId="3138571630" sldId="956"/>
        </pc:sldMkLst>
      </pc:sldChg>
      <pc:sldChg chg="del">
        <pc:chgData name="ZAMTANG@NAVER.COM" userId="750a74194929a6bb" providerId="LiveId" clId="{5D0D1F8A-263F-4D63-B07C-6EC93677985F}" dt="2025-01-11T05:08:14.960" v="484" actId="47"/>
        <pc:sldMkLst>
          <pc:docMk/>
          <pc:sldMk cId="2590678575" sldId="957"/>
        </pc:sldMkLst>
      </pc:sldChg>
      <pc:sldChg chg="modSp mod">
        <pc:chgData name="ZAMTANG@NAVER.COM" userId="750a74194929a6bb" providerId="LiveId" clId="{5D0D1F8A-263F-4D63-B07C-6EC93677985F}" dt="2025-01-11T05:45:12.788" v="996" actId="1076"/>
        <pc:sldMkLst>
          <pc:docMk/>
          <pc:sldMk cId="3177955768" sldId="958"/>
        </pc:sldMkLst>
        <pc:spChg chg="mod">
          <ac:chgData name="ZAMTANG@NAVER.COM" userId="750a74194929a6bb" providerId="LiveId" clId="{5D0D1F8A-263F-4D63-B07C-6EC93677985F}" dt="2025-01-11T05:44:04.483" v="966" actId="20577"/>
          <ac:spMkLst>
            <pc:docMk/>
            <pc:sldMk cId="3177955768" sldId="958"/>
            <ac:spMk id="3" creationId="{E7511C91-2306-0555-E0D2-D7C1B60DDC33}"/>
          </ac:spMkLst>
        </pc:spChg>
        <pc:spChg chg="mod">
          <ac:chgData name="ZAMTANG@NAVER.COM" userId="750a74194929a6bb" providerId="LiveId" clId="{5D0D1F8A-263F-4D63-B07C-6EC93677985F}" dt="2025-01-11T05:44:55.185" v="992" actId="20577"/>
          <ac:spMkLst>
            <pc:docMk/>
            <pc:sldMk cId="3177955768" sldId="958"/>
            <ac:spMk id="6" creationId="{50F3F0DC-F872-6E28-6759-D7B1829865D9}"/>
          </ac:spMkLst>
        </pc:spChg>
        <pc:picChg chg="mod">
          <ac:chgData name="ZAMTANG@NAVER.COM" userId="750a74194929a6bb" providerId="LiveId" clId="{5D0D1F8A-263F-4D63-B07C-6EC93677985F}" dt="2025-01-11T05:45:12.788" v="996" actId="1076"/>
          <ac:picMkLst>
            <pc:docMk/>
            <pc:sldMk cId="3177955768" sldId="958"/>
            <ac:picMk id="8" creationId="{0FC684AD-A0FE-359D-4742-B2E90D470AD2}"/>
          </ac:picMkLst>
        </pc:picChg>
      </pc:sldChg>
      <pc:sldChg chg="modSp del">
        <pc:chgData name="ZAMTANG@NAVER.COM" userId="750a74194929a6bb" providerId="LiveId" clId="{5D0D1F8A-263F-4D63-B07C-6EC93677985F}" dt="2025-01-11T05:43:53.948" v="929" actId="47"/>
        <pc:sldMkLst>
          <pc:docMk/>
          <pc:sldMk cId="2767873082" sldId="959"/>
        </pc:sldMkLst>
        <pc:picChg chg="mod">
          <ac:chgData name="ZAMTANG@NAVER.COM" userId="750a74194929a6bb" providerId="LiveId" clId="{5D0D1F8A-263F-4D63-B07C-6EC93677985F}" dt="2025-01-11T05:43:28.007" v="927" actId="14826"/>
          <ac:picMkLst>
            <pc:docMk/>
            <pc:sldMk cId="2767873082" sldId="959"/>
            <ac:picMk id="5" creationId="{99CEF606-C58A-7674-2093-791E80D2ED93}"/>
          </ac:picMkLst>
        </pc:picChg>
      </pc:sldChg>
      <pc:sldChg chg="del">
        <pc:chgData name="ZAMTANG@NAVER.COM" userId="750a74194929a6bb" providerId="LiveId" clId="{5D0D1F8A-263F-4D63-B07C-6EC93677985F}" dt="2025-01-11T05:44:10.261" v="967" actId="47"/>
        <pc:sldMkLst>
          <pc:docMk/>
          <pc:sldMk cId="1001187246" sldId="960"/>
        </pc:sldMkLst>
      </pc:sldChg>
      <pc:sldChg chg="del">
        <pc:chgData name="ZAMTANG@NAVER.COM" userId="750a74194929a6bb" providerId="LiveId" clId="{5D0D1F8A-263F-4D63-B07C-6EC93677985F}" dt="2025-01-11T05:44:10.261" v="967" actId="47"/>
        <pc:sldMkLst>
          <pc:docMk/>
          <pc:sldMk cId="682856113" sldId="961"/>
        </pc:sldMkLst>
      </pc:sldChg>
      <pc:sldChg chg="del">
        <pc:chgData name="ZAMTANG@NAVER.COM" userId="750a74194929a6bb" providerId="LiveId" clId="{5D0D1F8A-263F-4D63-B07C-6EC93677985F}" dt="2025-01-11T05:44:10.261" v="967" actId="47"/>
        <pc:sldMkLst>
          <pc:docMk/>
          <pc:sldMk cId="1738783680" sldId="962"/>
        </pc:sldMkLst>
      </pc:sldChg>
      <pc:sldChg chg="del">
        <pc:chgData name="ZAMTANG@NAVER.COM" userId="750a74194929a6bb" providerId="LiveId" clId="{5D0D1F8A-263F-4D63-B07C-6EC93677985F}" dt="2025-01-11T05:44:10.261" v="967" actId="47"/>
        <pc:sldMkLst>
          <pc:docMk/>
          <pc:sldMk cId="233785474" sldId="963"/>
        </pc:sldMkLst>
      </pc:sldChg>
      <pc:sldChg chg="del">
        <pc:chgData name="ZAMTANG@NAVER.COM" userId="750a74194929a6bb" providerId="LiveId" clId="{5D0D1F8A-263F-4D63-B07C-6EC93677985F}" dt="2025-01-11T05:44:10.261" v="967" actId="47"/>
        <pc:sldMkLst>
          <pc:docMk/>
          <pc:sldMk cId="2018187764" sldId="964"/>
        </pc:sldMkLst>
      </pc:sldChg>
      <pc:sldChg chg="del">
        <pc:chgData name="ZAMTANG@NAVER.COM" userId="750a74194929a6bb" providerId="LiveId" clId="{5D0D1F8A-263F-4D63-B07C-6EC93677985F}" dt="2025-01-11T05:44:10.261" v="967" actId="47"/>
        <pc:sldMkLst>
          <pc:docMk/>
          <pc:sldMk cId="2652489823" sldId="965"/>
        </pc:sldMkLst>
      </pc:sldChg>
      <pc:sldChg chg="del">
        <pc:chgData name="ZAMTANG@NAVER.COM" userId="750a74194929a6bb" providerId="LiveId" clId="{5D0D1F8A-263F-4D63-B07C-6EC93677985F}" dt="2025-01-11T05:44:10.261" v="967" actId="47"/>
        <pc:sldMkLst>
          <pc:docMk/>
          <pc:sldMk cId="2361668358" sldId="966"/>
        </pc:sldMkLst>
      </pc:sldChg>
      <pc:sldChg chg="del">
        <pc:chgData name="ZAMTANG@NAVER.COM" userId="750a74194929a6bb" providerId="LiveId" clId="{5D0D1F8A-263F-4D63-B07C-6EC93677985F}" dt="2025-01-11T05:44:10.261" v="967" actId="47"/>
        <pc:sldMkLst>
          <pc:docMk/>
          <pc:sldMk cId="3908124031" sldId="967"/>
        </pc:sldMkLst>
      </pc:sldChg>
      <pc:sldChg chg="del">
        <pc:chgData name="ZAMTANG@NAVER.COM" userId="750a74194929a6bb" providerId="LiveId" clId="{5D0D1F8A-263F-4D63-B07C-6EC93677985F}" dt="2025-01-11T05:44:10.261" v="967" actId="47"/>
        <pc:sldMkLst>
          <pc:docMk/>
          <pc:sldMk cId="1987152473" sldId="968"/>
        </pc:sldMkLst>
      </pc:sldChg>
      <pc:sldChg chg="del">
        <pc:chgData name="ZAMTANG@NAVER.COM" userId="750a74194929a6bb" providerId="LiveId" clId="{5D0D1F8A-263F-4D63-B07C-6EC93677985F}" dt="2025-01-11T05:44:10.261" v="967" actId="47"/>
        <pc:sldMkLst>
          <pc:docMk/>
          <pc:sldMk cId="3595301972" sldId="969"/>
        </pc:sldMkLst>
      </pc:sldChg>
      <pc:sldChg chg="del">
        <pc:chgData name="ZAMTANG@NAVER.COM" userId="750a74194929a6bb" providerId="LiveId" clId="{5D0D1F8A-263F-4D63-B07C-6EC93677985F}" dt="2025-01-11T05:44:10.261" v="967" actId="47"/>
        <pc:sldMkLst>
          <pc:docMk/>
          <pc:sldMk cId="3875951256" sldId="970"/>
        </pc:sldMkLst>
      </pc:sldChg>
      <pc:sldChg chg="del">
        <pc:chgData name="ZAMTANG@NAVER.COM" userId="750a74194929a6bb" providerId="LiveId" clId="{5D0D1F8A-263F-4D63-B07C-6EC93677985F}" dt="2025-01-11T05:44:10.261" v="967" actId="47"/>
        <pc:sldMkLst>
          <pc:docMk/>
          <pc:sldMk cId="3406846771" sldId="971"/>
        </pc:sldMkLst>
      </pc:sldChg>
      <pc:sldChg chg="del">
        <pc:chgData name="ZAMTANG@NAVER.COM" userId="750a74194929a6bb" providerId="LiveId" clId="{5D0D1F8A-263F-4D63-B07C-6EC93677985F}" dt="2025-01-11T05:44:10.261" v="967" actId="47"/>
        <pc:sldMkLst>
          <pc:docMk/>
          <pc:sldMk cId="2676018764" sldId="972"/>
        </pc:sldMkLst>
      </pc:sldChg>
      <pc:sldChg chg="del">
        <pc:chgData name="ZAMTANG@NAVER.COM" userId="750a74194929a6bb" providerId="LiveId" clId="{5D0D1F8A-263F-4D63-B07C-6EC93677985F}" dt="2025-01-11T05:44:10.261" v="967" actId="47"/>
        <pc:sldMkLst>
          <pc:docMk/>
          <pc:sldMk cId="1571727277" sldId="973"/>
        </pc:sldMkLst>
      </pc:sldChg>
      <pc:sldChg chg="del">
        <pc:chgData name="ZAMTANG@NAVER.COM" userId="750a74194929a6bb" providerId="LiveId" clId="{5D0D1F8A-263F-4D63-B07C-6EC93677985F}" dt="2025-01-11T05:44:10.261" v="967" actId="47"/>
        <pc:sldMkLst>
          <pc:docMk/>
          <pc:sldMk cId="1891777707" sldId="974"/>
        </pc:sldMkLst>
      </pc:sldChg>
      <pc:sldChg chg="del">
        <pc:chgData name="ZAMTANG@NAVER.COM" userId="750a74194929a6bb" providerId="LiveId" clId="{5D0D1F8A-263F-4D63-B07C-6EC93677985F}" dt="2025-01-11T05:44:10.261" v="967" actId="47"/>
        <pc:sldMkLst>
          <pc:docMk/>
          <pc:sldMk cId="3102202149" sldId="975"/>
        </pc:sldMkLst>
      </pc:sldChg>
      <pc:sldChg chg="del">
        <pc:chgData name="ZAMTANG@NAVER.COM" userId="750a74194929a6bb" providerId="LiveId" clId="{5D0D1F8A-263F-4D63-B07C-6EC93677985F}" dt="2025-01-11T05:44:10.261" v="967" actId="47"/>
        <pc:sldMkLst>
          <pc:docMk/>
          <pc:sldMk cId="4250944990" sldId="976"/>
        </pc:sldMkLst>
      </pc:sldChg>
      <pc:sldChg chg="del">
        <pc:chgData name="ZAMTANG@NAVER.COM" userId="750a74194929a6bb" providerId="LiveId" clId="{5D0D1F8A-263F-4D63-B07C-6EC93677985F}" dt="2025-01-11T05:44:10.261" v="967" actId="47"/>
        <pc:sldMkLst>
          <pc:docMk/>
          <pc:sldMk cId="1957286916" sldId="977"/>
        </pc:sldMkLst>
      </pc:sldChg>
      <pc:sldChg chg="modSp add mod">
        <pc:chgData name="ZAMTANG@NAVER.COM" userId="750a74194929a6bb" providerId="LiveId" clId="{5D0D1F8A-263F-4D63-B07C-6EC93677985F}" dt="2025-01-11T04:53:44.208" v="267"/>
        <pc:sldMkLst>
          <pc:docMk/>
          <pc:sldMk cId="3751355565" sldId="978"/>
        </pc:sldMkLst>
        <pc:spChg chg="mod">
          <ac:chgData name="ZAMTANG@NAVER.COM" userId="750a74194929a6bb" providerId="LiveId" clId="{5D0D1F8A-263F-4D63-B07C-6EC93677985F}" dt="2025-01-11T04:53:44.208" v="267"/>
          <ac:spMkLst>
            <pc:docMk/>
            <pc:sldMk cId="3751355565" sldId="978"/>
            <ac:spMk id="2" creationId="{4C499E61-79F9-3A7A-5D31-3F8CC367596E}"/>
          </ac:spMkLst>
        </pc:spChg>
        <pc:picChg chg="mod">
          <ac:chgData name="ZAMTANG@NAVER.COM" userId="750a74194929a6bb" providerId="LiveId" clId="{5D0D1F8A-263F-4D63-B07C-6EC93677985F}" dt="2025-01-11T04:53:40.592" v="257" actId="1076"/>
          <ac:picMkLst>
            <pc:docMk/>
            <pc:sldMk cId="3751355565" sldId="978"/>
            <ac:picMk id="10" creationId="{1F85F28B-06DD-033D-9E7B-D4DA2C3A7D81}"/>
          </ac:picMkLst>
        </pc:picChg>
      </pc:sldChg>
      <pc:sldChg chg="modSp add mod">
        <pc:chgData name="ZAMTANG@NAVER.COM" userId="750a74194929a6bb" providerId="LiveId" clId="{5D0D1F8A-263F-4D63-B07C-6EC93677985F}" dt="2025-01-11T04:55:37.559" v="282" actId="1076"/>
        <pc:sldMkLst>
          <pc:docMk/>
          <pc:sldMk cId="3326782590" sldId="979"/>
        </pc:sldMkLst>
        <pc:spChg chg="mod">
          <ac:chgData name="ZAMTANG@NAVER.COM" userId="750a74194929a6bb" providerId="LiveId" clId="{5D0D1F8A-263F-4D63-B07C-6EC93677985F}" dt="2025-01-11T04:55:25.575" v="279" actId="20577"/>
          <ac:spMkLst>
            <pc:docMk/>
            <pc:sldMk cId="3326782590" sldId="979"/>
            <ac:spMk id="2" creationId="{B0C136BC-94A8-1F8E-6DED-DD078F568A01}"/>
          </ac:spMkLst>
        </pc:spChg>
        <pc:picChg chg="mod">
          <ac:chgData name="ZAMTANG@NAVER.COM" userId="750a74194929a6bb" providerId="LiveId" clId="{5D0D1F8A-263F-4D63-B07C-6EC93677985F}" dt="2025-01-11T04:55:37.559" v="282" actId="1076"/>
          <ac:picMkLst>
            <pc:docMk/>
            <pc:sldMk cId="3326782590" sldId="979"/>
            <ac:picMk id="10" creationId="{9C2BD1B1-6CCD-5389-515F-19F4AF899056}"/>
          </ac:picMkLst>
        </pc:picChg>
      </pc:sldChg>
      <pc:sldChg chg="modSp add mod">
        <pc:chgData name="ZAMTANG@NAVER.COM" userId="750a74194929a6bb" providerId="LiveId" clId="{5D0D1F8A-263F-4D63-B07C-6EC93677985F}" dt="2025-01-11T04:56:18.077" v="287" actId="1076"/>
        <pc:sldMkLst>
          <pc:docMk/>
          <pc:sldMk cId="3324829731" sldId="980"/>
        </pc:sldMkLst>
        <pc:spChg chg="mod">
          <ac:chgData name="ZAMTANG@NAVER.COM" userId="750a74194929a6bb" providerId="LiveId" clId="{5D0D1F8A-263F-4D63-B07C-6EC93677985F}" dt="2025-01-11T04:56:10.844" v="285" actId="20577"/>
          <ac:spMkLst>
            <pc:docMk/>
            <pc:sldMk cId="3324829731" sldId="980"/>
            <ac:spMk id="2" creationId="{77CA4C3F-435F-2822-43F2-421EEA2F7AA5}"/>
          </ac:spMkLst>
        </pc:spChg>
        <pc:picChg chg="mod">
          <ac:chgData name="ZAMTANG@NAVER.COM" userId="750a74194929a6bb" providerId="LiveId" clId="{5D0D1F8A-263F-4D63-B07C-6EC93677985F}" dt="2025-01-11T04:56:18.077" v="287" actId="1076"/>
          <ac:picMkLst>
            <pc:docMk/>
            <pc:sldMk cId="3324829731" sldId="980"/>
            <ac:picMk id="10" creationId="{3783C5B8-AC6D-60A0-B877-18F2436886A8}"/>
          </ac:picMkLst>
        </pc:picChg>
      </pc:sldChg>
      <pc:sldChg chg="add del">
        <pc:chgData name="ZAMTANG@NAVER.COM" userId="750a74194929a6bb" providerId="LiveId" clId="{5D0D1F8A-263F-4D63-B07C-6EC93677985F}" dt="2025-01-11T04:56:40.614" v="291"/>
        <pc:sldMkLst>
          <pc:docMk/>
          <pc:sldMk cId="2163535185" sldId="981"/>
        </pc:sldMkLst>
      </pc:sldChg>
      <pc:sldChg chg="modSp add del mod">
        <pc:chgData name="ZAMTANG@NAVER.COM" userId="750a74194929a6bb" providerId="LiveId" clId="{5D0D1F8A-263F-4D63-B07C-6EC93677985F}" dt="2025-01-11T04:57:49.015" v="332"/>
        <pc:sldMkLst>
          <pc:docMk/>
          <pc:sldMk cId="3202444061" sldId="981"/>
        </pc:sldMkLst>
        <pc:spChg chg="mod">
          <ac:chgData name="ZAMTANG@NAVER.COM" userId="750a74194929a6bb" providerId="LiveId" clId="{5D0D1F8A-263F-4D63-B07C-6EC93677985F}" dt="2025-01-11T04:57:49.015" v="332"/>
          <ac:spMkLst>
            <pc:docMk/>
            <pc:sldMk cId="3202444061" sldId="981"/>
            <ac:spMk id="2" creationId="{971DD9A8-3440-7075-766E-1602CFA6B8CE}"/>
          </ac:spMkLst>
        </pc:spChg>
        <pc:picChg chg="mod">
          <ac:chgData name="ZAMTANG@NAVER.COM" userId="750a74194929a6bb" providerId="LiveId" clId="{5D0D1F8A-263F-4D63-B07C-6EC93677985F}" dt="2025-01-11T04:57:01.553" v="308" actId="1076"/>
          <ac:picMkLst>
            <pc:docMk/>
            <pc:sldMk cId="3202444061" sldId="981"/>
            <ac:picMk id="10" creationId="{07B81191-D520-C7BC-3BF6-0C48730D7D8B}"/>
          </ac:picMkLst>
        </pc:picChg>
      </pc:sldChg>
      <pc:sldChg chg="modSp add mod">
        <pc:chgData name="ZAMTANG@NAVER.COM" userId="750a74194929a6bb" providerId="LiveId" clId="{5D0D1F8A-263F-4D63-B07C-6EC93677985F}" dt="2025-01-11T04:58:59.815" v="341" actId="20577"/>
        <pc:sldMkLst>
          <pc:docMk/>
          <pc:sldMk cId="4068137948" sldId="982"/>
        </pc:sldMkLst>
        <pc:spChg chg="mod">
          <ac:chgData name="ZAMTANG@NAVER.COM" userId="750a74194929a6bb" providerId="LiveId" clId="{5D0D1F8A-263F-4D63-B07C-6EC93677985F}" dt="2025-01-11T04:58:59.815" v="341" actId="20577"/>
          <ac:spMkLst>
            <pc:docMk/>
            <pc:sldMk cId="4068137948" sldId="982"/>
            <ac:spMk id="2" creationId="{E44EACEC-E526-7125-8F1C-95F2E758F6B7}"/>
          </ac:spMkLst>
        </pc:spChg>
        <pc:picChg chg="mod">
          <ac:chgData name="ZAMTANG@NAVER.COM" userId="750a74194929a6bb" providerId="LiveId" clId="{5D0D1F8A-263F-4D63-B07C-6EC93677985F}" dt="2025-01-11T04:58:26.142" v="338" actId="1076"/>
          <ac:picMkLst>
            <pc:docMk/>
            <pc:sldMk cId="4068137948" sldId="982"/>
            <ac:picMk id="10" creationId="{46511685-9380-EBBD-C098-1A3AEA0BB96B}"/>
          </ac:picMkLst>
        </pc:picChg>
      </pc:sldChg>
      <pc:sldChg chg="addSp delSp modSp add mod">
        <pc:chgData name="ZAMTANG@NAVER.COM" userId="750a74194929a6bb" providerId="LiveId" clId="{5D0D1F8A-263F-4D63-B07C-6EC93677985F}" dt="2025-01-11T05:05:16.974" v="393"/>
        <pc:sldMkLst>
          <pc:docMk/>
          <pc:sldMk cId="2637313028" sldId="983"/>
        </pc:sldMkLst>
        <pc:spChg chg="mod">
          <ac:chgData name="ZAMTANG@NAVER.COM" userId="750a74194929a6bb" providerId="LiveId" clId="{5D0D1F8A-263F-4D63-B07C-6EC93677985F}" dt="2025-01-11T05:05:16.974" v="393"/>
          <ac:spMkLst>
            <pc:docMk/>
            <pc:sldMk cId="2637313028" sldId="983"/>
            <ac:spMk id="2" creationId="{929F7EF1-774C-918D-B559-8CB35859D265}"/>
          </ac:spMkLst>
        </pc:spChg>
        <pc:picChg chg="add del mod">
          <ac:chgData name="ZAMTANG@NAVER.COM" userId="750a74194929a6bb" providerId="LiveId" clId="{5D0D1F8A-263F-4D63-B07C-6EC93677985F}" dt="2025-01-11T05:00:25.464" v="353" actId="478"/>
          <ac:picMkLst>
            <pc:docMk/>
            <pc:sldMk cId="2637313028" sldId="983"/>
            <ac:picMk id="5" creationId="{E69697F6-A99B-3906-520B-CAC5B6BF5318}"/>
          </ac:picMkLst>
        </pc:picChg>
        <pc:picChg chg="mod">
          <ac:chgData name="ZAMTANG@NAVER.COM" userId="750a74194929a6bb" providerId="LiveId" clId="{5D0D1F8A-263F-4D63-B07C-6EC93677985F}" dt="2025-01-11T05:00:30.141" v="355" actId="1076"/>
          <ac:picMkLst>
            <pc:docMk/>
            <pc:sldMk cId="2637313028" sldId="983"/>
            <ac:picMk id="10" creationId="{79D4544F-F5C3-2EB8-5733-0118779C7457}"/>
          </ac:picMkLst>
        </pc:picChg>
      </pc:sldChg>
      <pc:sldChg chg="addSp modSp add mod">
        <pc:chgData name="ZAMTANG@NAVER.COM" userId="750a74194929a6bb" providerId="LiveId" clId="{5D0D1F8A-263F-4D63-B07C-6EC93677985F}" dt="2025-01-11T05:03:15.791" v="379" actId="1076"/>
        <pc:sldMkLst>
          <pc:docMk/>
          <pc:sldMk cId="412326627" sldId="984"/>
        </pc:sldMkLst>
        <pc:spChg chg="mod">
          <ac:chgData name="ZAMTANG@NAVER.COM" userId="750a74194929a6bb" providerId="LiveId" clId="{5D0D1F8A-263F-4D63-B07C-6EC93677985F}" dt="2025-01-11T05:01:56.142" v="365" actId="20577"/>
          <ac:spMkLst>
            <pc:docMk/>
            <pc:sldMk cId="412326627" sldId="984"/>
            <ac:spMk id="2" creationId="{B46C9408-36E4-9AFB-6FCF-0D0409B86AF1}"/>
          </ac:spMkLst>
        </pc:spChg>
        <pc:picChg chg="add mod">
          <ac:chgData name="ZAMTANG@NAVER.COM" userId="750a74194929a6bb" providerId="LiveId" clId="{5D0D1F8A-263F-4D63-B07C-6EC93677985F}" dt="2025-01-11T05:02:55.213" v="374" actId="14100"/>
          <ac:picMkLst>
            <pc:docMk/>
            <pc:sldMk cId="412326627" sldId="984"/>
            <ac:picMk id="5" creationId="{F49BAA89-03E2-2813-988B-195D67C1FBDC}"/>
          </ac:picMkLst>
        </pc:picChg>
        <pc:picChg chg="add mod">
          <ac:chgData name="ZAMTANG@NAVER.COM" userId="750a74194929a6bb" providerId="LiveId" clId="{5D0D1F8A-263F-4D63-B07C-6EC93677985F}" dt="2025-01-11T05:03:15.791" v="379" actId="1076"/>
          <ac:picMkLst>
            <pc:docMk/>
            <pc:sldMk cId="412326627" sldId="984"/>
            <ac:picMk id="7" creationId="{D1D9BEE5-7457-AC11-D8D5-3BB011AE2E5D}"/>
          </ac:picMkLst>
        </pc:picChg>
        <pc:picChg chg="mod">
          <ac:chgData name="ZAMTANG@NAVER.COM" userId="750a74194929a6bb" providerId="LiveId" clId="{5D0D1F8A-263F-4D63-B07C-6EC93677985F}" dt="2025-01-11T05:02:34.922" v="368" actId="1076"/>
          <ac:picMkLst>
            <pc:docMk/>
            <pc:sldMk cId="412326627" sldId="984"/>
            <ac:picMk id="10" creationId="{B67EDFE0-8471-5AF0-5A7A-89EBBEFCE600}"/>
          </ac:picMkLst>
        </pc:picChg>
      </pc:sldChg>
      <pc:sldChg chg="delSp modSp add mod">
        <pc:chgData name="ZAMTANG@NAVER.COM" userId="750a74194929a6bb" providerId="LiveId" clId="{5D0D1F8A-263F-4D63-B07C-6EC93677985F}" dt="2025-01-11T05:05:37.500" v="398" actId="1076"/>
        <pc:sldMkLst>
          <pc:docMk/>
          <pc:sldMk cId="3946899635" sldId="985"/>
        </pc:sldMkLst>
        <pc:spChg chg="mod">
          <ac:chgData name="ZAMTANG@NAVER.COM" userId="750a74194929a6bb" providerId="LiveId" clId="{5D0D1F8A-263F-4D63-B07C-6EC93677985F}" dt="2025-01-11T05:05:07.591" v="387"/>
          <ac:spMkLst>
            <pc:docMk/>
            <pc:sldMk cId="3946899635" sldId="985"/>
            <ac:spMk id="2" creationId="{BBF3F822-FF1E-A13D-0F4B-9B531A3183A8}"/>
          </ac:spMkLst>
        </pc:spChg>
        <pc:picChg chg="del">
          <ac:chgData name="ZAMTANG@NAVER.COM" userId="750a74194929a6bb" providerId="LiveId" clId="{5D0D1F8A-263F-4D63-B07C-6EC93677985F}" dt="2025-01-11T05:05:28.617" v="395" actId="478"/>
          <ac:picMkLst>
            <pc:docMk/>
            <pc:sldMk cId="3946899635" sldId="985"/>
            <ac:picMk id="5" creationId="{97350F8F-F68C-66B7-02D6-1081B06F8C10}"/>
          </ac:picMkLst>
        </pc:picChg>
        <pc:picChg chg="del">
          <ac:chgData name="ZAMTANG@NAVER.COM" userId="750a74194929a6bb" providerId="LiveId" clId="{5D0D1F8A-263F-4D63-B07C-6EC93677985F}" dt="2025-01-11T05:05:28.976" v="396" actId="478"/>
          <ac:picMkLst>
            <pc:docMk/>
            <pc:sldMk cId="3946899635" sldId="985"/>
            <ac:picMk id="7" creationId="{82D43FA9-3EBF-2A2A-B826-15E703EB1EFD}"/>
          </ac:picMkLst>
        </pc:picChg>
        <pc:picChg chg="mod">
          <ac:chgData name="ZAMTANG@NAVER.COM" userId="750a74194929a6bb" providerId="LiveId" clId="{5D0D1F8A-263F-4D63-B07C-6EC93677985F}" dt="2025-01-11T05:05:37.500" v="398" actId="1076"/>
          <ac:picMkLst>
            <pc:docMk/>
            <pc:sldMk cId="3946899635" sldId="985"/>
            <ac:picMk id="10" creationId="{E03CB433-E16E-DA32-172E-C4D837D7554A}"/>
          </ac:picMkLst>
        </pc:picChg>
      </pc:sldChg>
      <pc:sldChg chg="modSp add mod">
        <pc:chgData name="ZAMTANG@NAVER.COM" userId="750a74194929a6bb" providerId="LiveId" clId="{5D0D1F8A-263F-4D63-B07C-6EC93677985F}" dt="2025-01-11T05:11:20.177" v="512" actId="1076"/>
        <pc:sldMkLst>
          <pc:docMk/>
          <pc:sldMk cId="1662805749" sldId="986"/>
        </pc:sldMkLst>
        <pc:spChg chg="mod">
          <ac:chgData name="ZAMTANG@NAVER.COM" userId="750a74194929a6bb" providerId="LiveId" clId="{5D0D1F8A-263F-4D63-B07C-6EC93677985F}" dt="2025-01-11T05:11:04.746" v="509"/>
          <ac:spMkLst>
            <pc:docMk/>
            <pc:sldMk cId="1662805749" sldId="986"/>
            <ac:spMk id="2" creationId="{DECBCC39-EBFD-31BF-4942-551576B7B221}"/>
          </ac:spMkLst>
        </pc:spChg>
        <pc:picChg chg="mod">
          <ac:chgData name="ZAMTANG@NAVER.COM" userId="750a74194929a6bb" providerId="LiveId" clId="{5D0D1F8A-263F-4D63-B07C-6EC93677985F}" dt="2025-01-11T05:11:20.177" v="512" actId="1076"/>
          <ac:picMkLst>
            <pc:docMk/>
            <pc:sldMk cId="1662805749" sldId="986"/>
            <ac:picMk id="10" creationId="{DF312E40-83B2-C117-65EF-9BC40C670A76}"/>
          </ac:picMkLst>
        </pc:picChg>
      </pc:sldChg>
      <pc:sldChg chg="addSp modSp add mod">
        <pc:chgData name="ZAMTANG@NAVER.COM" userId="750a74194929a6bb" providerId="LiveId" clId="{5D0D1F8A-263F-4D63-B07C-6EC93677985F}" dt="2025-01-11T05:13:20.579" v="528" actId="14100"/>
        <pc:sldMkLst>
          <pc:docMk/>
          <pc:sldMk cId="1262934547" sldId="987"/>
        </pc:sldMkLst>
        <pc:spChg chg="mod">
          <ac:chgData name="ZAMTANG@NAVER.COM" userId="750a74194929a6bb" providerId="LiveId" clId="{5D0D1F8A-263F-4D63-B07C-6EC93677985F}" dt="2025-01-11T05:12:55.360" v="524" actId="11"/>
          <ac:spMkLst>
            <pc:docMk/>
            <pc:sldMk cId="1262934547" sldId="987"/>
            <ac:spMk id="2" creationId="{904FE0E4-C25C-571F-8495-71C07FE62376}"/>
          </ac:spMkLst>
        </pc:spChg>
        <pc:picChg chg="add mod">
          <ac:chgData name="ZAMTANG@NAVER.COM" userId="750a74194929a6bb" providerId="LiveId" clId="{5D0D1F8A-263F-4D63-B07C-6EC93677985F}" dt="2025-01-11T05:12:12.615" v="520" actId="14100"/>
          <ac:picMkLst>
            <pc:docMk/>
            <pc:sldMk cId="1262934547" sldId="987"/>
            <ac:picMk id="5" creationId="{D1A4A67B-85D6-D0F9-7072-C2B02935C8EE}"/>
          </ac:picMkLst>
        </pc:picChg>
        <pc:picChg chg="add mod">
          <ac:chgData name="ZAMTANG@NAVER.COM" userId="750a74194929a6bb" providerId="LiveId" clId="{5D0D1F8A-263F-4D63-B07C-6EC93677985F}" dt="2025-01-11T05:13:20.579" v="528" actId="14100"/>
          <ac:picMkLst>
            <pc:docMk/>
            <pc:sldMk cId="1262934547" sldId="987"/>
            <ac:picMk id="7" creationId="{0DE8C36A-C757-E907-C2D8-FB3EEDE975B2}"/>
          </ac:picMkLst>
        </pc:picChg>
        <pc:picChg chg="mod">
          <ac:chgData name="ZAMTANG@NAVER.COM" userId="750a74194929a6bb" providerId="LiveId" clId="{5D0D1F8A-263F-4D63-B07C-6EC93677985F}" dt="2025-01-11T05:11:59.247" v="517" actId="1076"/>
          <ac:picMkLst>
            <pc:docMk/>
            <pc:sldMk cId="1262934547" sldId="987"/>
            <ac:picMk id="10" creationId="{4599AAFF-51CD-BBD9-A08F-7655D97CADD9}"/>
          </ac:picMkLst>
        </pc:picChg>
      </pc:sldChg>
      <pc:sldChg chg="delSp modSp add mod">
        <pc:chgData name="ZAMTANG@NAVER.COM" userId="750a74194929a6bb" providerId="LiveId" clId="{5D0D1F8A-263F-4D63-B07C-6EC93677985F}" dt="2025-01-11T05:14:02.635" v="545" actId="1076"/>
        <pc:sldMkLst>
          <pc:docMk/>
          <pc:sldMk cId="4010789069" sldId="988"/>
        </pc:sldMkLst>
        <pc:spChg chg="mod">
          <ac:chgData name="ZAMTANG@NAVER.COM" userId="750a74194929a6bb" providerId="LiveId" clId="{5D0D1F8A-263F-4D63-B07C-6EC93677985F}" dt="2025-01-11T05:13:55.891" v="543" actId="20577"/>
          <ac:spMkLst>
            <pc:docMk/>
            <pc:sldMk cId="4010789069" sldId="988"/>
            <ac:spMk id="2" creationId="{DC2CC2E3-457E-36F2-5070-EF3451647564}"/>
          </ac:spMkLst>
        </pc:spChg>
        <pc:picChg chg="del">
          <ac:chgData name="ZAMTANG@NAVER.COM" userId="750a74194929a6bb" providerId="LiveId" clId="{5D0D1F8A-263F-4D63-B07C-6EC93677985F}" dt="2025-01-11T05:13:51.684" v="532" actId="478"/>
          <ac:picMkLst>
            <pc:docMk/>
            <pc:sldMk cId="4010789069" sldId="988"/>
            <ac:picMk id="5" creationId="{18773DF2-B724-0082-8453-88A5BDDA291E}"/>
          </ac:picMkLst>
        </pc:picChg>
        <pc:picChg chg="del">
          <ac:chgData name="ZAMTANG@NAVER.COM" userId="750a74194929a6bb" providerId="LiveId" clId="{5D0D1F8A-263F-4D63-B07C-6EC93677985F}" dt="2025-01-11T05:13:52.214" v="533" actId="478"/>
          <ac:picMkLst>
            <pc:docMk/>
            <pc:sldMk cId="4010789069" sldId="988"/>
            <ac:picMk id="7" creationId="{68877BC8-0AFA-938D-7EBB-5D91354247B5}"/>
          </ac:picMkLst>
        </pc:picChg>
        <pc:picChg chg="mod">
          <ac:chgData name="ZAMTANG@NAVER.COM" userId="750a74194929a6bb" providerId="LiveId" clId="{5D0D1F8A-263F-4D63-B07C-6EC93677985F}" dt="2025-01-11T05:14:02.635" v="545" actId="1076"/>
          <ac:picMkLst>
            <pc:docMk/>
            <pc:sldMk cId="4010789069" sldId="988"/>
            <ac:picMk id="10" creationId="{0047ABEF-30FB-8434-683E-0FCB83166FAC}"/>
          </ac:picMkLst>
        </pc:picChg>
      </pc:sldChg>
      <pc:sldChg chg="addSp modSp add mod">
        <pc:chgData name="ZAMTANG@NAVER.COM" userId="750a74194929a6bb" providerId="LiveId" clId="{5D0D1F8A-263F-4D63-B07C-6EC93677985F}" dt="2025-01-11T05:30:39.203" v="784" actId="20577"/>
        <pc:sldMkLst>
          <pc:docMk/>
          <pc:sldMk cId="1546506820" sldId="989"/>
        </pc:sldMkLst>
        <pc:spChg chg="mod">
          <ac:chgData name="ZAMTANG@NAVER.COM" userId="750a74194929a6bb" providerId="LiveId" clId="{5D0D1F8A-263F-4D63-B07C-6EC93677985F}" dt="2025-01-11T05:30:39.203" v="784" actId="20577"/>
          <ac:spMkLst>
            <pc:docMk/>
            <pc:sldMk cId="1546506820" sldId="989"/>
            <ac:spMk id="2" creationId="{E0CBA460-11DF-ABF5-D0A1-5D3D2ABFC94D}"/>
          </ac:spMkLst>
        </pc:spChg>
        <pc:picChg chg="add mod">
          <ac:chgData name="ZAMTANG@NAVER.COM" userId="750a74194929a6bb" providerId="LiveId" clId="{5D0D1F8A-263F-4D63-B07C-6EC93677985F}" dt="2025-01-11T05:16:20.425" v="568" actId="14100"/>
          <ac:picMkLst>
            <pc:docMk/>
            <pc:sldMk cId="1546506820" sldId="989"/>
            <ac:picMk id="5" creationId="{CC530247-94E1-662F-9374-E1FF7E12D2EA}"/>
          </ac:picMkLst>
        </pc:picChg>
        <pc:picChg chg="mod">
          <ac:chgData name="ZAMTANG@NAVER.COM" userId="750a74194929a6bb" providerId="LiveId" clId="{5D0D1F8A-263F-4D63-B07C-6EC93677985F}" dt="2025-01-11T05:16:15.370" v="566" actId="14100"/>
          <ac:picMkLst>
            <pc:docMk/>
            <pc:sldMk cId="1546506820" sldId="989"/>
            <ac:picMk id="10" creationId="{0A4EA611-C38A-CF74-20F1-C3E255AD960B}"/>
          </ac:picMkLst>
        </pc:picChg>
      </pc:sldChg>
      <pc:sldChg chg="delSp modSp add mod">
        <pc:chgData name="ZAMTANG@NAVER.COM" userId="750a74194929a6bb" providerId="LiveId" clId="{5D0D1F8A-263F-4D63-B07C-6EC93677985F}" dt="2025-01-11T05:17:19.196" v="590" actId="1076"/>
        <pc:sldMkLst>
          <pc:docMk/>
          <pc:sldMk cId="3573010104" sldId="990"/>
        </pc:sldMkLst>
        <pc:spChg chg="mod">
          <ac:chgData name="ZAMTANG@NAVER.COM" userId="750a74194929a6bb" providerId="LiveId" clId="{5D0D1F8A-263F-4D63-B07C-6EC93677985F}" dt="2025-01-11T05:16:59.035" v="583" actId="12"/>
          <ac:spMkLst>
            <pc:docMk/>
            <pc:sldMk cId="3573010104" sldId="990"/>
            <ac:spMk id="2" creationId="{96AA97A0-C373-88F3-FF3A-22BC9A3122A1}"/>
          </ac:spMkLst>
        </pc:spChg>
        <pc:picChg chg="del">
          <ac:chgData name="ZAMTANG@NAVER.COM" userId="750a74194929a6bb" providerId="LiveId" clId="{5D0D1F8A-263F-4D63-B07C-6EC93677985F}" dt="2025-01-11T05:17:08.646" v="585" actId="478"/>
          <ac:picMkLst>
            <pc:docMk/>
            <pc:sldMk cId="3573010104" sldId="990"/>
            <ac:picMk id="5" creationId="{9B03F658-EE80-1AFD-9530-2696ECAD49CD}"/>
          </ac:picMkLst>
        </pc:picChg>
        <pc:picChg chg="mod">
          <ac:chgData name="ZAMTANG@NAVER.COM" userId="750a74194929a6bb" providerId="LiveId" clId="{5D0D1F8A-263F-4D63-B07C-6EC93677985F}" dt="2025-01-11T05:17:19.196" v="590" actId="1076"/>
          <ac:picMkLst>
            <pc:docMk/>
            <pc:sldMk cId="3573010104" sldId="990"/>
            <ac:picMk id="10" creationId="{94A7DFC9-11D4-91D7-CE64-8407C6E6DFCF}"/>
          </ac:picMkLst>
        </pc:picChg>
      </pc:sldChg>
      <pc:sldChg chg="modSp add mod">
        <pc:chgData name="ZAMTANG@NAVER.COM" userId="750a74194929a6bb" providerId="LiveId" clId="{5D0D1F8A-263F-4D63-B07C-6EC93677985F}" dt="2025-01-11T05:42:48.478" v="881" actId="14100"/>
        <pc:sldMkLst>
          <pc:docMk/>
          <pc:sldMk cId="3500102114" sldId="991"/>
        </pc:sldMkLst>
        <pc:spChg chg="mod">
          <ac:chgData name="ZAMTANG@NAVER.COM" userId="750a74194929a6bb" providerId="LiveId" clId="{5D0D1F8A-263F-4D63-B07C-6EC93677985F}" dt="2025-01-11T05:42:48.478" v="881" actId="14100"/>
          <ac:spMkLst>
            <pc:docMk/>
            <pc:sldMk cId="3500102114" sldId="991"/>
            <ac:spMk id="2" creationId="{B4B44387-0A10-256E-6026-1323647F3052}"/>
          </ac:spMkLst>
        </pc:spChg>
      </pc:sldChg>
      <pc:sldChg chg="modSp add mod">
        <pc:chgData name="ZAMTANG@NAVER.COM" userId="750a74194929a6bb" providerId="LiveId" clId="{5D0D1F8A-263F-4D63-B07C-6EC93677985F}" dt="2025-01-11T05:22:21.716" v="685" actId="20577"/>
        <pc:sldMkLst>
          <pc:docMk/>
          <pc:sldMk cId="1973771434" sldId="992"/>
        </pc:sldMkLst>
        <pc:spChg chg="mod">
          <ac:chgData name="ZAMTANG@NAVER.COM" userId="750a74194929a6bb" providerId="LiveId" clId="{5D0D1F8A-263F-4D63-B07C-6EC93677985F}" dt="2025-01-11T05:22:21.716" v="685" actId="20577"/>
          <ac:spMkLst>
            <pc:docMk/>
            <pc:sldMk cId="1973771434" sldId="992"/>
            <ac:spMk id="2" creationId="{AA4A25E0-7416-A56A-B67C-F26FDC6D48CF}"/>
          </ac:spMkLst>
        </pc:spChg>
        <pc:spChg chg="mod">
          <ac:chgData name="ZAMTANG@NAVER.COM" userId="750a74194929a6bb" providerId="LiveId" clId="{5D0D1F8A-263F-4D63-B07C-6EC93677985F}" dt="2025-01-11T05:18:20.328" v="620"/>
          <ac:spMkLst>
            <pc:docMk/>
            <pc:sldMk cId="1973771434" sldId="992"/>
            <ac:spMk id="3" creationId="{C0A261E5-33B0-87B0-E915-909E5CF9EB11}"/>
          </ac:spMkLst>
        </pc:spChg>
        <pc:picChg chg="mod">
          <ac:chgData name="ZAMTANG@NAVER.COM" userId="750a74194929a6bb" providerId="LiveId" clId="{5D0D1F8A-263F-4D63-B07C-6EC93677985F}" dt="2025-01-11T05:22:20.212" v="683" actId="1076"/>
          <ac:picMkLst>
            <pc:docMk/>
            <pc:sldMk cId="1973771434" sldId="992"/>
            <ac:picMk id="10" creationId="{A25524B6-779C-0D61-F8E9-3E3FBF2B2D59}"/>
          </ac:picMkLst>
        </pc:picChg>
      </pc:sldChg>
      <pc:sldChg chg="modSp add mod">
        <pc:chgData name="ZAMTANG@NAVER.COM" userId="750a74194929a6bb" providerId="LiveId" clId="{5D0D1F8A-263F-4D63-B07C-6EC93677985F}" dt="2025-01-11T05:23:41.200" v="708" actId="1076"/>
        <pc:sldMkLst>
          <pc:docMk/>
          <pc:sldMk cId="3473618161" sldId="993"/>
        </pc:sldMkLst>
        <pc:spChg chg="mod">
          <ac:chgData name="ZAMTANG@NAVER.COM" userId="750a74194929a6bb" providerId="LiveId" clId="{5D0D1F8A-263F-4D63-B07C-6EC93677985F}" dt="2025-01-11T05:23:26.830" v="705" actId="20577"/>
          <ac:spMkLst>
            <pc:docMk/>
            <pc:sldMk cId="3473618161" sldId="993"/>
            <ac:spMk id="2" creationId="{9C0C06BA-C2AF-0CD1-73D9-84CDD0782ED6}"/>
          </ac:spMkLst>
        </pc:spChg>
        <pc:picChg chg="mod">
          <ac:chgData name="ZAMTANG@NAVER.COM" userId="750a74194929a6bb" providerId="LiveId" clId="{5D0D1F8A-263F-4D63-B07C-6EC93677985F}" dt="2025-01-11T05:23:41.200" v="708" actId="1076"/>
          <ac:picMkLst>
            <pc:docMk/>
            <pc:sldMk cId="3473618161" sldId="993"/>
            <ac:picMk id="10" creationId="{4D34FA78-B726-1981-F43A-3E85FAF735AA}"/>
          </ac:picMkLst>
        </pc:picChg>
      </pc:sldChg>
      <pc:sldChg chg="modSp add mod">
        <pc:chgData name="ZAMTANG@NAVER.COM" userId="750a74194929a6bb" providerId="LiveId" clId="{5D0D1F8A-263F-4D63-B07C-6EC93677985F}" dt="2025-01-11T05:24:17.725" v="714" actId="1076"/>
        <pc:sldMkLst>
          <pc:docMk/>
          <pc:sldMk cId="698741302" sldId="994"/>
        </pc:sldMkLst>
        <pc:spChg chg="mod">
          <ac:chgData name="ZAMTANG@NAVER.COM" userId="750a74194929a6bb" providerId="LiveId" clId="{5D0D1F8A-263F-4D63-B07C-6EC93677985F}" dt="2025-01-11T05:24:12.947" v="713" actId="20577"/>
          <ac:spMkLst>
            <pc:docMk/>
            <pc:sldMk cId="698741302" sldId="994"/>
            <ac:spMk id="2" creationId="{70429B4E-1AF9-74D4-ACCE-2FE82E43E1D8}"/>
          </ac:spMkLst>
        </pc:spChg>
        <pc:picChg chg="mod">
          <ac:chgData name="ZAMTANG@NAVER.COM" userId="750a74194929a6bb" providerId="LiveId" clId="{5D0D1F8A-263F-4D63-B07C-6EC93677985F}" dt="2025-01-11T05:24:17.725" v="714" actId="1076"/>
          <ac:picMkLst>
            <pc:docMk/>
            <pc:sldMk cId="698741302" sldId="994"/>
            <ac:picMk id="10" creationId="{32DBF750-9CCD-74BC-B24D-D33B3D84DE82}"/>
          </ac:picMkLst>
        </pc:picChg>
      </pc:sldChg>
      <pc:sldChg chg="addSp modSp add mod">
        <pc:chgData name="ZAMTANG@NAVER.COM" userId="750a74194929a6bb" providerId="LiveId" clId="{5D0D1F8A-263F-4D63-B07C-6EC93677985F}" dt="2025-01-11T05:28:04.591" v="738" actId="1076"/>
        <pc:sldMkLst>
          <pc:docMk/>
          <pc:sldMk cId="2516669636" sldId="995"/>
        </pc:sldMkLst>
        <pc:spChg chg="mod">
          <ac:chgData name="ZAMTANG@NAVER.COM" userId="750a74194929a6bb" providerId="LiveId" clId="{5D0D1F8A-263F-4D63-B07C-6EC93677985F}" dt="2025-01-11T05:25:23.643" v="716"/>
          <ac:spMkLst>
            <pc:docMk/>
            <pc:sldMk cId="2516669636" sldId="995"/>
            <ac:spMk id="2" creationId="{8115F8C8-2DE6-700F-1F6B-CEA60D057058}"/>
          </ac:spMkLst>
        </pc:spChg>
        <pc:spChg chg="add mod">
          <ac:chgData name="ZAMTANG@NAVER.COM" userId="750a74194929a6bb" providerId="LiveId" clId="{5D0D1F8A-263F-4D63-B07C-6EC93677985F}" dt="2025-01-11T05:27:45.737" v="735" actId="14100"/>
          <ac:spMkLst>
            <pc:docMk/>
            <pc:sldMk cId="2516669636" sldId="995"/>
            <ac:spMk id="4" creationId="{84103B60-F5C0-8BC0-302A-D6EC00D0D1F7}"/>
          </ac:spMkLst>
        </pc:spChg>
        <pc:picChg chg="add mod">
          <ac:chgData name="ZAMTANG@NAVER.COM" userId="750a74194929a6bb" providerId="LiveId" clId="{5D0D1F8A-263F-4D63-B07C-6EC93677985F}" dt="2025-01-11T05:28:04.591" v="738" actId="1076"/>
          <ac:picMkLst>
            <pc:docMk/>
            <pc:sldMk cId="2516669636" sldId="995"/>
            <ac:picMk id="6" creationId="{A87E3FD6-13F6-537E-0F52-224A9754E361}"/>
          </ac:picMkLst>
        </pc:picChg>
        <pc:picChg chg="mod">
          <ac:chgData name="ZAMTANG@NAVER.COM" userId="750a74194929a6bb" providerId="LiveId" clId="{5D0D1F8A-263F-4D63-B07C-6EC93677985F}" dt="2025-01-11T05:25:39.065" v="719" actId="1076"/>
          <ac:picMkLst>
            <pc:docMk/>
            <pc:sldMk cId="2516669636" sldId="995"/>
            <ac:picMk id="10" creationId="{1E04139D-F3A0-533C-C3EC-86DC0060FE2C}"/>
          </ac:picMkLst>
        </pc:picChg>
      </pc:sldChg>
      <pc:sldChg chg="delSp modSp add mod">
        <pc:chgData name="ZAMTANG@NAVER.COM" userId="750a74194929a6bb" providerId="LiveId" clId="{5D0D1F8A-263F-4D63-B07C-6EC93677985F}" dt="2025-01-11T05:28:52.156" v="746" actId="1076"/>
        <pc:sldMkLst>
          <pc:docMk/>
          <pc:sldMk cId="1151134253" sldId="996"/>
        </pc:sldMkLst>
        <pc:spChg chg="mod">
          <ac:chgData name="ZAMTANG@NAVER.COM" userId="750a74194929a6bb" providerId="LiveId" clId="{5D0D1F8A-263F-4D63-B07C-6EC93677985F}" dt="2025-01-11T05:28:36.244" v="740"/>
          <ac:spMkLst>
            <pc:docMk/>
            <pc:sldMk cId="1151134253" sldId="996"/>
            <ac:spMk id="2" creationId="{AD664A63-1E68-ECFE-E159-78401B1BB928}"/>
          </ac:spMkLst>
        </pc:spChg>
        <pc:spChg chg="del">
          <ac:chgData name="ZAMTANG@NAVER.COM" userId="750a74194929a6bb" providerId="LiveId" clId="{5D0D1F8A-263F-4D63-B07C-6EC93677985F}" dt="2025-01-11T05:28:38.650" v="741" actId="478"/>
          <ac:spMkLst>
            <pc:docMk/>
            <pc:sldMk cId="1151134253" sldId="996"/>
            <ac:spMk id="4" creationId="{5C18BF1E-8383-2E2D-3E5F-175CEF349EA9}"/>
          </ac:spMkLst>
        </pc:spChg>
        <pc:picChg chg="del mod">
          <ac:chgData name="ZAMTANG@NAVER.COM" userId="750a74194929a6bb" providerId="LiveId" clId="{5D0D1F8A-263F-4D63-B07C-6EC93677985F}" dt="2025-01-11T05:28:46.856" v="744" actId="478"/>
          <ac:picMkLst>
            <pc:docMk/>
            <pc:sldMk cId="1151134253" sldId="996"/>
            <ac:picMk id="6" creationId="{5005F1BC-9E1B-1EB4-FCDB-8A54610388B7}"/>
          </ac:picMkLst>
        </pc:picChg>
        <pc:picChg chg="mod">
          <ac:chgData name="ZAMTANG@NAVER.COM" userId="750a74194929a6bb" providerId="LiveId" clId="{5D0D1F8A-263F-4D63-B07C-6EC93677985F}" dt="2025-01-11T05:28:52.156" v="746" actId="1076"/>
          <ac:picMkLst>
            <pc:docMk/>
            <pc:sldMk cId="1151134253" sldId="996"/>
            <ac:picMk id="10" creationId="{5C07D4C5-1B1F-F01A-5339-E855DE5336EC}"/>
          </ac:picMkLst>
        </pc:picChg>
      </pc:sldChg>
      <pc:sldChg chg="addSp delSp modSp add mod">
        <pc:chgData name="ZAMTANG@NAVER.COM" userId="750a74194929a6bb" providerId="LiveId" clId="{5D0D1F8A-263F-4D63-B07C-6EC93677985F}" dt="2025-01-11T05:34:31.576" v="802" actId="22"/>
        <pc:sldMkLst>
          <pc:docMk/>
          <pc:sldMk cId="1454432835" sldId="997"/>
        </pc:sldMkLst>
        <pc:spChg chg="mod">
          <ac:chgData name="ZAMTANG@NAVER.COM" userId="750a74194929a6bb" providerId="LiveId" clId="{5D0D1F8A-263F-4D63-B07C-6EC93677985F}" dt="2025-01-11T05:29:20.488" v="748"/>
          <ac:spMkLst>
            <pc:docMk/>
            <pc:sldMk cId="1454432835" sldId="997"/>
            <ac:spMk id="2" creationId="{732A9961-8E29-8F70-0449-D8038942FCCA}"/>
          </ac:spMkLst>
        </pc:spChg>
        <pc:spChg chg="add mod">
          <ac:chgData name="ZAMTANG@NAVER.COM" userId="750a74194929a6bb" providerId="LiveId" clId="{5D0D1F8A-263F-4D63-B07C-6EC93677985F}" dt="2025-01-11T05:34:24.242" v="800" actId="20577"/>
          <ac:spMkLst>
            <pc:docMk/>
            <pc:sldMk cId="1454432835" sldId="997"/>
            <ac:spMk id="6" creationId="{F2FEB385-F10E-394C-0040-8718E81A6F73}"/>
          </ac:spMkLst>
        </pc:spChg>
        <pc:spChg chg="add del">
          <ac:chgData name="ZAMTANG@NAVER.COM" userId="750a74194929a6bb" providerId="LiveId" clId="{5D0D1F8A-263F-4D63-B07C-6EC93677985F}" dt="2025-01-11T05:34:31.576" v="802" actId="22"/>
          <ac:spMkLst>
            <pc:docMk/>
            <pc:sldMk cId="1454432835" sldId="997"/>
            <ac:spMk id="8" creationId="{19B40647-7E0B-0ACE-EB4A-1BEE6F4C5DC8}"/>
          </ac:spMkLst>
        </pc:spChg>
        <pc:picChg chg="add mod">
          <ac:chgData name="ZAMTANG@NAVER.COM" userId="750a74194929a6bb" providerId="LiveId" clId="{5D0D1F8A-263F-4D63-B07C-6EC93677985F}" dt="2025-01-11T05:29:58.675" v="756" actId="1076"/>
          <ac:picMkLst>
            <pc:docMk/>
            <pc:sldMk cId="1454432835" sldId="997"/>
            <ac:picMk id="5" creationId="{4D2681DE-A592-7D14-4C8C-5296D0C174C0}"/>
          </ac:picMkLst>
        </pc:picChg>
        <pc:picChg chg="mod">
          <ac:chgData name="ZAMTANG@NAVER.COM" userId="750a74194929a6bb" providerId="LiveId" clId="{5D0D1F8A-263F-4D63-B07C-6EC93677985F}" dt="2025-01-11T05:29:36.404" v="751" actId="14100"/>
          <ac:picMkLst>
            <pc:docMk/>
            <pc:sldMk cId="1454432835" sldId="997"/>
            <ac:picMk id="10" creationId="{6D573A68-73EE-8F1E-F1E3-EA7449994516}"/>
          </ac:picMkLst>
        </pc:picChg>
      </pc:sldChg>
      <pc:sldChg chg="delSp modSp add mod">
        <pc:chgData name="ZAMTANG@NAVER.COM" userId="750a74194929a6bb" providerId="LiveId" clId="{5D0D1F8A-263F-4D63-B07C-6EC93677985F}" dt="2025-01-11T05:35:15.836" v="809" actId="1076"/>
        <pc:sldMkLst>
          <pc:docMk/>
          <pc:sldMk cId="3431736338" sldId="998"/>
        </pc:sldMkLst>
        <pc:spChg chg="mod">
          <ac:chgData name="ZAMTANG@NAVER.COM" userId="750a74194929a6bb" providerId="LiveId" clId="{5D0D1F8A-263F-4D63-B07C-6EC93677985F}" dt="2025-01-11T05:34:55.052" v="804"/>
          <ac:spMkLst>
            <pc:docMk/>
            <pc:sldMk cId="3431736338" sldId="998"/>
            <ac:spMk id="2" creationId="{60AB8934-CB14-B3C4-0BDB-3E941CCE5890}"/>
          </ac:spMkLst>
        </pc:spChg>
        <pc:spChg chg="del">
          <ac:chgData name="ZAMTANG@NAVER.COM" userId="750a74194929a6bb" providerId="LiveId" clId="{5D0D1F8A-263F-4D63-B07C-6EC93677985F}" dt="2025-01-11T05:35:09.206" v="807" actId="478"/>
          <ac:spMkLst>
            <pc:docMk/>
            <pc:sldMk cId="3431736338" sldId="998"/>
            <ac:spMk id="6" creationId="{7F47F204-29DB-5F03-8E12-B126BF16B0D5}"/>
          </ac:spMkLst>
        </pc:spChg>
        <pc:picChg chg="del">
          <ac:chgData name="ZAMTANG@NAVER.COM" userId="750a74194929a6bb" providerId="LiveId" clId="{5D0D1F8A-263F-4D63-B07C-6EC93677985F}" dt="2025-01-11T05:35:07.613" v="806" actId="478"/>
          <ac:picMkLst>
            <pc:docMk/>
            <pc:sldMk cId="3431736338" sldId="998"/>
            <ac:picMk id="5" creationId="{476B99E2-16A1-6AE3-6372-288AC1FEBFE7}"/>
          </ac:picMkLst>
        </pc:picChg>
        <pc:picChg chg="mod">
          <ac:chgData name="ZAMTANG@NAVER.COM" userId="750a74194929a6bb" providerId="LiveId" clId="{5D0D1F8A-263F-4D63-B07C-6EC93677985F}" dt="2025-01-11T05:35:15.836" v="809" actId="1076"/>
          <ac:picMkLst>
            <pc:docMk/>
            <pc:sldMk cId="3431736338" sldId="998"/>
            <ac:picMk id="10" creationId="{81DBE1F9-A298-65A6-AE1F-6C127DB79F7A}"/>
          </ac:picMkLst>
        </pc:picChg>
      </pc:sldChg>
      <pc:sldChg chg="addSp modSp add mod">
        <pc:chgData name="ZAMTANG@NAVER.COM" userId="750a74194929a6bb" providerId="LiveId" clId="{5D0D1F8A-263F-4D63-B07C-6EC93677985F}" dt="2025-01-11T05:38:07.557" v="819" actId="1076"/>
        <pc:sldMkLst>
          <pc:docMk/>
          <pc:sldMk cId="1495699222" sldId="999"/>
        </pc:sldMkLst>
        <pc:spChg chg="mod">
          <ac:chgData name="ZAMTANG@NAVER.COM" userId="750a74194929a6bb" providerId="LiveId" clId="{5D0D1F8A-263F-4D63-B07C-6EC93677985F}" dt="2025-01-11T05:36:11.038" v="811"/>
          <ac:spMkLst>
            <pc:docMk/>
            <pc:sldMk cId="1495699222" sldId="999"/>
            <ac:spMk id="2" creationId="{F6182748-030D-7BDC-EC33-BEC6E41BFB2F}"/>
          </ac:spMkLst>
        </pc:spChg>
        <pc:spChg chg="add mod">
          <ac:chgData name="ZAMTANG@NAVER.COM" userId="750a74194929a6bb" providerId="LiveId" clId="{5D0D1F8A-263F-4D63-B07C-6EC93677985F}" dt="2025-01-11T05:38:07.557" v="819" actId="1076"/>
          <ac:spMkLst>
            <pc:docMk/>
            <pc:sldMk cId="1495699222" sldId="999"/>
            <ac:spMk id="4" creationId="{944A6200-D44B-810F-5C49-EE562C538F62}"/>
          </ac:spMkLst>
        </pc:spChg>
        <pc:picChg chg="mod">
          <ac:chgData name="ZAMTANG@NAVER.COM" userId="750a74194929a6bb" providerId="LiveId" clId="{5D0D1F8A-263F-4D63-B07C-6EC93677985F}" dt="2025-01-11T05:36:42.715" v="814" actId="1076"/>
          <ac:picMkLst>
            <pc:docMk/>
            <pc:sldMk cId="1495699222" sldId="999"/>
            <ac:picMk id="10" creationId="{98CDA3B0-673C-F0E1-A41A-2F2224D262FE}"/>
          </ac:picMkLst>
        </pc:picChg>
      </pc:sldChg>
      <pc:sldChg chg="delSp modSp add mod">
        <pc:chgData name="ZAMTANG@NAVER.COM" userId="750a74194929a6bb" providerId="LiveId" clId="{5D0D1F8A-263F-4D63-B07C-6EC93677985F}" dt="2025-01-11T05:38:52.855" v="825" actId="1076"/>
        <pc:sldMkLst>
          <pc:docMk/>
          <pc:sldMk cId="1114349876" sldId="1000"/>
        </pc:sldMkLst>
        <pc:spChg chg="mod">
          <ac:chgData name="ZAMTANG@NAVER.COM" userId="750a74194929a6bb" providerId="LiveId" clId="{5D0D1F8A-263F-4D63-B07C-6EC93677985F}" dt="2025-01-11T05:38:26.430" v="821"/>
          <ac:spMkLst>
            <pc:docMk/>
            <pc:sldMk cId="1114349876" sldId="1000"/>
            <ac:spMk id="2" creationId="{BDE160C4-2848-78D7-058E-5175CD90C1C2}"/>
          </ac:spMkLst>
        </pc:spChg>
        <pc:spChg chg="del">
          <ac:chgData name="ZAMTANG@NAVER.COM" userId="750a74194929a6bb" providerId="LiveId" clId="{5D0D1F8A-263F-4D63-B07C-6EC93677985F}" dt="2025-01-11T05:38:28.369" v="822" actId="478"/>
          <ac:spMkLst>
            <pc:docMk/>
            <pc:sldMk cId="1114349876" sldId="1000"/>
            <ac:spMk id="4" creationId="{9D8BC4CD-6DE3-C21A-F079-06E0E709D7D9}"/>
          </ac:spMkLst>
        </pc:spChg>
        <pc:picChg chg="mod">
          <ac:chgData name="ZAMTANG@NAVER.COM" userId="750a74194929a6bb" providerId="LiveId" clId="{5D0D1F8A-263F-4D63-B07C-6EC93677985F}" dt="2025-01-11T05:38:52.855" v="825" actId="1076"/>
          <ac:picMkLst>
            <pc:docMk/>
            <pc:sldMk cId="1114349876" sldId="1000"/>
            <ac:picMk id="10" creationId="{198E03F1-81EE-4B42-6D21-DE755DE8AB8C}"/>
          </ac:picMkLst>
        </pc:picChg>
      </pc:sldChg>
      <pc:sldChg chg="addSp modSp add mod">
        <pc:chgData name="ZAMTANG@NAVER.COM" userId="750a74194929a6bb" providerId="LiveId" clId="{5D0D1F8A-263F-4D63-B07C-6EC93677985F}" dt="2025-01-11T05:41:45.430" v="842" actId="1076"/>
        <pc:sldMkLst>
          <pc:docMk/>
          <pc:sldMk cId="455754256" sldId="1001"/>
        </pc:sldMkLst>
        <pc:spChg chg="mod">
          <ac:chgData name="ZAMTANG@NAVER.COM" userId="750a74194929a6bb" providerId="LiveId" clId="{5D0D1F8A-263F-4D63-B07C-6EC93677985F}" dt="2025-01-11T05:39:20.166" v="827"/>
          <ac:spMkLst>
            <pc:docMk/>
            <pc:sldMk cId="455754256" sldId="1001"/>
            <ac:spMk id="2" creationId="{4DBD7EF6-DAA3-38FF-7624-3403B2782DA8}"/>
          </ac:spMkLst>
        </pc:spChg>
        <pc:spChg chg="add mod">
          <ac:chgData name="ZAMTANG@NAVER.COM" userId="750a74194929a6bb" providerId="LiveId" clId="{5D0D1F8A-263F-4D63-B07C-6EC93677985F}" dt="2025-01-11T05:41:45.430" v="842" actId="1076"/>
          <ac:spMkLst>
            <pc:docMk/>
            <pc:sldMk cId="455754256" sldId="1001"/>
            <ac:spMk id="6" creationId="{A569DC5C-0F44-96B2-27FF-F8FA36C4A8B8}"/>
          </ac:spMkLst>
        </pc:spChg>
        <pc:picChg chg="add mod">
          <ac:chgData name="ZAMTANG@NAVER.COM" userId="750a74194929a6bb" providerId="LiveId" clId="{5D0D1F8A-263F-4D63-B07C-6EC93677985F}" dt="2025-01-11T05:39:54.214" v="836" actId="1076"/>
          <ac:picMkLst>
            <pc:docMk/>
            <pc:sldMk cId="455754256" sldId="1001"/>
            <ac:picMk id="5" creationId="{CF37F3EE-4171-ABB4-255B-67C67107DCF5}"/>
          </ac:picMkLst>
        </pc:picChg>
        <pc:picChg chg="mod">
          <ac:chgData name="ZAMTANG@NAVER.COM" userId="750a74194929a6bb" providerId="LiveId" clId="{5D0D1F8A-263F-4D63-B07C-6EC93677985F}" dt="2025-01-11T05:39:49.848" v="835" actId="14100"/>
          <ac:picMkLst>
            <pc:docMk/>
            <pc:sldMk cId="455754256" sldId="1001"/>
            <ac:picMk id="10" creationId="{6E1F9D7F-5631-166C-B13A-0285B01EA02D}"/>
          </ac:picMkLst>
        </pc:picChg>
      </pc:sldChg>
      <pc:sldChg chg="delSp modSp add mod">
        <pc:chgData name="ZAMTANG@NAVER.COM" userId="750a74194929a6bb" providerId="LiveId" clId="{5D0D1F8A-263F-4D63-B07C-6EC93677985F}" dt="2025-01-11T05:42:29.906" v="851" actId="1076"/>
        <pc:sldMkLst>
          <pc:docMk/>
          <pc:sldMk cId="13489471" sldId="1002"/>
        </pc:sldMkLst>
        <pc:spChg chg="mod">
          <ac:chgData name="ZAMTANG@NAVER.COM" userId="750a74194929a6bb" providerId="LiveId" clId="{5D0D1F8A-263F-4D63-B07C-6EC93677985F}" dt="2025-01-11T05:42:09.728" v="844"/>
          <ac:spMkLst>
            <pc:docMk/>
            <pc:sldMk cId="13489471" sldId="1002"/>
            <ac:spMk id="2" creationId="{0EA66E58-507D-C5BD-3D75-650B92B9660A}"/>
          </ac:spMkLst>
        </pc:spChg>
        <pc:spChg chg="del">
          <ac:chgData name="ZAMTANG@NAVER.COM" userId="750a74194929a6bb" providerId="LiveId" clId="{5D0D1F8A-263F-4D63-B07C-6EC93677985F}" dt="2025-01-11T05:42:23.695" v="849" actId="478"/>
          <ac:spMkLst>
            <pc:docMk/>
            <pc:sldMk cId="13489471" sldId="1002"/>
            <ac:spMk id="6" creationId="{CC619FA8-0569-E6F9-3950-1D6CAD89D038}"/>
          </ac:spMkLst>
        </pc:spChg>
        <pc:picChg chg="del">
          <ac:chgData name="ZAMTANG@NAVER.COM" userId="750a74194929a6bb" providerId="LiveId" clId="{5D0D1F8A-263F-4D63-B07C-6EC93677985F}" dt="2025-01-11T05:42:20.122" v="846" actId="478"/>
          <ac:picMkLst>
            <pc:docMk/>
            <pc:sldMk cId="13489471" sldId="1002"/>
            <ac:picMk id="5" creationId="{D149B751-55F7-09F9-ED43-1AE7AA0760D1}"/>
          </ac:picMkLst>
        </pc:picChg>
        <pc:picChg chg="mod">
          <ac:chgData name="ZAMTANG@NAVER.COM" userId="750a74194929a6bb" providerId="LiveId" clId="{5D0D1F8A-263F-4D63-B07C-6EC93677985F}" dt="2025-01-11T05:42:29.906" v="851" actId="1076"/>
          <ac:picMkLst>
            <pc:docMk/>
            <pc:sldMk cId="13489471" sldId="1002"/>
            <ac:picMk id="10" creationId="{FDCFF7C0-C2C7-76BB-496E-4FAEBAB78164}"/>
          </ac:picMkLst>
        </pc:picChg>
      </pc:sldChg>
      <pc:sldChg chg="modSp add">
        <pc:chgData name="ZAMTANG@NAVER.COM" userId="750a74194929a6bb" providerId="LiveId" clId="{5D0D1F8A-263F-4D63-B07C-6EC93677985F}" dt="2025-01-11T05:43:43.471" v="928" actId="14826"/>
        <pc:sldMkLst>
          <pc:docMk/>
          <pc:sldMk cId="1525841263" sldId="1003"/>
        </pc:sldMkLst>
        <pc:picChg chg="mod">
          <ac:chgData name="ZAMTANG@NAVER.COM" userId="750a74194929a6bb" providerId="LiveId" clId="{5D0D1F8A-263F-4D63-B07C-6EC93677985F}" dt="2025-01-11T05:43:43.471" v="928" actId="14826"/>
          <ac:picMkLst>
            <pc:docMk/>
            <pc:sldMk cId="1525841263" sldId="1003"/>
            <ac:picMk id="10" creationId="{EE1356CD-27CD-9165-7ADB-37F4C717D274}"/>
          </ac:picMkLst>
        </pc:picChg>
      </pc:sldChg>
      <pc:sldChg chg="addSp modSp add mod">
        <pc:chgData name="ZAMTANG@NAVER.COM" userId="750a74194929a6bb" providerId="LiveId" clId="{5D0D1F8A-263F-4D63-B07C-6EC93677985F}" dt="2025-01-11T05:48:08.368" v="1019" actId="20577"/>
        <pc:sldMkLst>
          <pc:docMk/>
          <pc:sldMk cId="4215964134" sldId="1004"/>
        </pc:sldMkLst>
        <pc:spChg chg="mod">
          <ac:chgData name="ZAMTANG@NAVER.COM" userId="750a74194929a6bb" providerId="LiveId" clId="{5D0D1F8A-263F-4D63-B07C-6EC93677985F}" dt="2025-01-11T05:45:38.660" v="1000" actId="113"/>
          <ac:spMkLst>
            <pc:docMk/>
            <pc:sldMk cId="4215964134" sldId="1004"/>
            <ac:spMk id="6" creationId="{57E83FA6-5971-1BBA-F0B0-25CDA695CDDB}"/>
          </ac:spMkLst>
        </pc:spChg>
        <pc:spChg chg="add mod">
          <ac:chgData name="ZAMTANG@NAVER.COM" userId="750a74194929a6bb" providerId="LiveId" clId="{5D0D1F8A-263F-4D63-B07C-6EC93677985F}" dt="2025-01-11T05:48:08.368" v="1019" actId="20577"/>
          <ac:spMkLst>
            <pc:docMk/>
            <pc:sldMk cId="4215964134" sldId="1004"/>
            <ac:spMk id="7" creationId="{E1BB204F-89DB-ECA6-6323-0E85447D0BD4}"/>
          </ac:spMkLst>
        </pc:spChg>
        <pc:picChg chg="add mod">
          <ac:chgData name="ZAMTANG@NAVER.COM" userId="750a74194929a6bb" providerId="LiveId" clId="{5D0D1F8A-263F-4D63-B07C-6EC93677985F}" dt="2025-01-11T05:46:34.449" v="1010" actId="1076"/>
          <ac:picMkLst>
            <pc:docMk/>
            <pc:sldMk cId="4215964134" sldId="1004"/>
            <ac:picMk id="5" creationId="{63470B37-C57E-6D98-8BA1-2DA8695D224D}"/>
          </ac:picMkLst>
        </pc:picChg>
        <pc:picChg chg="mod">
          <ac:chgData name="ZAMTANG@NAVER.COM" userId="750a74194929a6bb" providerId="LiveId" clId="{5D0D1F8A-263F-4D63-B07C-6EC93677985F}" dt="2025-01-11T05:46:12.718" v="1007" actId="14100"/>
          <ac:picMkLst>
            <pc:docMk/>
            <pc:sldMk cId="4215964134" sldId="1004"/>
            <ac:picMk id="8" creationId="{246C8821-AF34-F45B-09D8-F1DFA616AC84}"/>
          </ac:picMkLst>
        </pc:picChg>
      </pc:sldChg>
      <pc:sldChg chg="delSp modSp add mod">
        <pc:chgData name="ZAMTANG@NAVER.COM" userId="750a74194929a6bb" providerId="LiveId" clId="{5D0D1F8A-263F-4D63-B07C-6EC93677985F}" dt="2025-01-11T05:48:48.595" v="1027" actId="1076"/>
        <pc:sldMkLst>
          <pc:docMk/>
          <pc:sldMk cId="891190306" sldId="1005"/>
        </pc:sldMkLst>
        <pc:spChg chg="mod">
          <ac:chgData name="ZAMTANG@NAVER.COM" userId="750a74194929a6bb" providerId="LiveId" clId="{5D0D1F8A-263F-4D63-B07C-6EC93677985F}" dt="2025-01-11T05:48:33.655" v="1022" actId="113"/>
          <ac:spMkLst>
            <pc:docMk/>
            <pc:sldMk cId="891190306" sldId="1005"/>
            <ac:spMk id="6" creationId="{E36DEDDF-6410-9B12-8214-A520C193A7ED}"/>
          </ac:spMkLst>
        </pc:spChg>
        <pc:spChg chg="del">
          <ac:chgData name="ZAMTANG@NAVER.COM" userId="750a74194929a6bb" providerId="LiveId" clId="{5D0D1F8A-263F-4D63-B07C-6EC93677985F}" dt="2025-01-11T05:48:35.812" v="1023" actId="478"/>
          <ac:spMkLst>
            <pc:docMk/>
            <pc:sldMk cId="891190306" sldId="1005"/>
            <ac:spMk id="7" creationId="{B0171F43-7159-2F21-B4AD-19AB55FF33DE}"/>
          </ac:spMkLst>
        </pc:spChg>
        <pc:picChg chg="mod">
          <ac:chgData name="ZAMTANG@NAVER.COM" userId="750a74194929a6bb" providerId="LiveId" clId="{5D0D1F8A-263F-4D63-B07C-6EC93677985F}" dt="2025-01-11T05:48:48.595" v="1027" actId="1076"/>
          <ac:picMkLst>
            <pc:docMk/>
            <pc:sldMk cId="891190306" sldId="1005"/>
            <ac:picMk id="5" creationId="{86AB95EB-2B77-DE23-3696-B07607F4FFD2}"/>
          </ac:picMkLst>
        </pc:picChg>
        <pc:picChg chg="del">
          <ac:chgData name="ZAMTANG@NAVER.COM" userId="750a74194929a6bb" providerId="LiveId" clId="{5D0D1F8A-263F-4D63-B07C-6EC93677985F}" dt="2025-01-11T05:48:43.740" v="1025" actId="478"/>
          <ac:picMkLst>
            <pc:docMk/>
            <pc:sldMk cId="891190306" sldId="1005"/>
            <ac:picMk id="8" creationId="{2FE8A20B-44CE-FFB7-1FDB-8E9F2014365C}"/>
          </ac:picMkLst>
        </pc:picChg>
      </pc:sldChg>
      <pc:sldChg chg="modSp add mod">
        <pc:chgData name="ZAMTANG@NAVER.COM" userId="750a74194929a6bb" providerId="LiveId" clId="{5D0D1F8A-263F-4D63-B07C-6EC93677985F}" dt="2025-01-11T05:49:42.341" v="1034" actId="1076"/>
        <pc:sldMkLst>
          <pc:docMk/>
          <pc:sldMk cId="998448891" sldId="1006"/>
        </pc:sldMkLst>
        <pc:spChg chg="mod">
          <ac:chgData name="ZAMTANG@NAVER.COM" userId="750a74194929a6bb" providerId="LiveId" clId="{5D0D1F8A-263F-4D63-B07C-6EC93677985F}" dt="2025-01-11T05:49:13.243" v="1030" actId="113"/>
          <ac:spMkLst>
            <pc:docMk/>
            <pc:sldMk cId="998448891" sldId="1006"/>
            <ac:spMk id="6" creationId="{DF031800-E7DE-EA7D-D63E-E769D81688A9}"/>
          </ac:spMkLst>
        </pc:spChg>
        <pc:picChg chg="mod">
          <ac:chgData name="ZAMTANG@NAVER.COM" userId="750a74194929a6bb" providerId="LiveId" clId="{5D0D1F8A-263F-4D63-B07C-6EC93677985F}" dt="2025-01-11T05:49:42.341" v="1034" actId="1076"/>
          <ac:picMkLst>
            <pc:docMk/>
            <pc:sldMk cId="998448891" sldId="1006"/>
            <ac:picMk id="5" creationId="{94D507E8-C097-0083-DAB2-9104E486DE64}"/>
          </ac:picMkLst>
        </pc:picChg>
      </pc:sldChg>
      <pc:sldChg chg="modSp add mod">
        <pc:chgData name="ZAMTANG@NAVER.COM" userId="750a74194929a6bb" providerId="LiveId" clId="{5D0D1F8A-263F-4D63-B07C-6EC93677985F}" dt="2025-01-11T05:52:25.892" v="1057" actId="20577"/>
        <pc:sldMkLst>
          <pc:docMk/>
          <pc:sldMk cId="2143734859" sldId="1007"/>
        </pc:sldMkLst>
        <pc:spChg chg="mod">
          <ac:chgData name="ZAMTANG@NAVER.COM" userId="750a74194929a6bb" providerId="LiveId" clId="{5D0D1F8A-263F-4D63-B07C-6EC93677985F}" dt="2025-01-11T05:52:25.892" v="1057" actId="20577"/>
          <ac:spMkLst>
            <pc:docMk/>
            <pc:sldMk cId="2143734859" sldId="1007"/>
            <ac:spMk id="6" creationId="{8373D12F-900B-869B-B40B-8EC28F085C72}"/>
          </ac:spMkLst>
        </pc:spChg>
        <pc:picChg chg="mod">
          <ac:chgData name="ZAMTANG@NAVER.COM" userId="750a74194929a6bb" providerId="LiveId" clId="{5D0D1F8A-263F-4D63-B07C-6EC93677985F}" dt="2025-01-11T05:52:23.941" v="1056" actId="1076"/>
          <ac:picMkLst>
            <pc:docMk/>
            <pc:sldMk cId="2143734859" sldId="1007"/>
            <ac:picMk id="5" creationId="{4A964E2A-03C1-3EB6-7B74-73DC3CA4139C}"/>
          </ac:picMkLst>
        </pc:picChg>
      </pc:sldChg>
      <pc:sldChg chg="modSp add mod">
        <pc:chgData name="ZAMTANG@NAVER.COM" userId="750a74194929a6bb" providerId="LiveId" clId="{5D0D1F8A-263F-4D63-B07C-6EC93677985F}" dt="2025-01-11T05:53:47.310" v="1090"/>
        <pc:sldMkLst>
          <pc:docMk/>
          <pc:sldMk cId="3325766109" sldId="1008"/>
        </pc:sldMkLst>
        <pc:spChg chg="mod">
          <ac:chgData name="ZAMTANG@NAVER.COM" userId="750a74194929a6bb" providerId="LiveId" clId="{5D0D1F8A-263F-4D63-B07C-6EC93677985F}" dt="2025-01-11T05:53:47.310" v="1090"/>
          <ac:spMkLst>
            <pc:docMk/>
            <pc:sldMk cId="3325766109" sldId="1008"/>
            <ac:spMk id="6" creationId="{8001F8D0-EA96-506D-E96B-34E58770EF35}"/>
          </ac:spMkLst>
        </pc:spChg>
        <pc:picChg chg="mod">
          <ac:chgData name="ZAMTANG@NAVER.COM" userId="750a74194929a6bb" providerId="LiveId" clId="{5D0D1F8A-263F-4D63-B07C-6EC93677985F}" dt="2025-01-11T05:53:23.215" v="1076" actId="1076"/>
          <ac:picMkLst>
            <pc:docMk/>
            <pc:sldMk cId="3325766109" sldId="1008"/>
            <ac:picMk id="5" creationId="{CE6C99D2-4865-E553-A224-E76F5654257F}"/>
          </ac:picMkLst>
        </pc:picChg>
      </pc:sldChg>
      <pc:sldChg chg="modSp add mod">
        <pc:chgData name="ZAMTANG@NAVER.COM" userId="750a74194929a6bb" providerId="LiveId" clId="{5D0D1F8A-263F-4D63-B07C-6EC93677985F}" dt="2025-01-11T05:54:47.338" v="1098" actId="1076"/>
        <pc:sldMkLst>
          <pc:docMk/>
          <pc:sldMk cId="1131017285" sldId="1009"/>
        </pc:sldMkLst>
        <pc:spChg chg="mod">
          <ac:chgData name="ZAMTANG@NAVER.COM" userId="750a74194929a6bb" providerId="LiveId" clId="{5D0D1F8A-263F-4D63-B07C-6EC93677985F}" dt="2025-01-11T05:54:37.765" v="1095" actId="20577"/>
          <ac:spMkLst>
            <pc:docMk/>
            <pc:sldMk cId="1131017285" sldId="1009"/>
            <ac:spMk id="6" creationId="{939EA2F5-E64F-59F3-4FFB-541B421F7AD1}"/>
          </ac:spMkLst>
        </pc:spChg>
        <pc:picChg chg="mod">
          <ac:chgData name="ZAMTANG@NAVER.COM" userId="750a74194929a6bb" providerId="LiveId" clId="{5D0D1F8A-263F-4D63-B07C-6EC93677985F}" dt="2025-01-11T05:54:47.338" v="1098" actId="1076"/>
          <ac:picMkLst>
            <pc:docMk/>
            <pc:sldMk cId="1131017285" sldId="1009"/>
            <ac:picMk id="5" creationId="{1678AC27-5066-8E70-C77B-4F38183C0144}"/>
          </ac:picMkLst>
        </pc:picChg>
      </pc:sldChg>
      <pc:sldChg chg="modSp add mod">
        <pc:chgData name="ZAMTANG@NAVER.COM" userId="750a74194929a6bb" providerId="LiveId" clId="{5D0D1F8A-263F-4D63-B07C-6EC93677985F}" dt="2025-01-11T05:55:40.258" v="1104" actId="1076"/>
        <pc:sldMkLst>
          <pc:docMk/>
          <pc:sldMk cId="16051365" sldId="1010"/>
        </pc:sldMkLst>
        <pc:spChg chg="mod">
          <ac:chgData name="ZAMTANG@NAVER.COM" userId="750a74194929a6bb" providerId="LiveId" clId="{5D0D1F8A-263F-4D63-B07C-6EC93677985F}" dt="2025-01-11T05:55:23.488" v="1101" actId="113"/>
          <ac:spMkLst>
            <pc:docMk/>
            <pc:sldMk cId="16051365" sldId="1010"/>
            <ac:spMk id="6" creationId="{FC6FB333-F19D-0222-1FFA-C0F624BF3B2B}"/>
          </ac:spMkLst>
        </pc:spChg>
        <pc:picChg chg="mod">
          <ac:chgData name="ZAMTANG@NAVER.COM" userId="750a74194929a6bb" providerId="LiveId" clId="{5D0D1F8A-263F-4D63-B07C-6EC93677985F}" dt="2025-01-11T05:55:40.258" v="1104" actId="1076"/>
          <ac:picMkLst>
            <pc:docMk/>
            <pc:sldMk cId="16051365" sldId="1010"/>
            <ac:picMk id="5" creationId="{56E71CE9-1838-EAD3-F17B-3507F893C1B6}"/>
          </ac:picMkLst>
        </pc:picChg>
      </pc:sldChg>
      <pc:sldChg chg="modSp add mod">
        <pc:chgData name="ZAMTANG@NAVER.COM" userId="750a74194929a6bb" providerId="LiveId" clId="{5D0D1F8A-263F-4D63-B07C-6EC93677985F}" dt="2025-01-11T05:56:04.310" v="1111" actId="1076"/>
        <pc:sldMkLst>
          <pc:docMk/>
          <pc:sldMk cId="995349249" sldId="1011"/>
        </pc:sldMkLst>
        <pc:spChg chg="mod">
          <ac:chgData name="ZAMTANG@NAVER.COM" userId="750a74194929a6bb" providerId="LiveId" clId="{5D0D1F8A-263F-4D63-B07C-6EC93677985F}" dt="2025-01-11T05:55:55.106" v="1108" actId="20577"/>
          <ac:spMkLst>
            <pc:docMk/>
            <pc:sldMk cId="995349249" sldId="1011"/>
            <ac:spMk id="6" creationId="{94655C8F-7083-8EAD-562E-7B0838112876}"/>
          </ac:spMkLst>
        </pc:spChg>
        <pc:picChg chg="mod">
          <ac:chgData name="ZAMTANG@NAVER.COM" userId="750a74194929a6bb" providerId="LiveId" clId="{5D0D1F8A-263F-4D63-B07C-6EC93677985F}" dt="2025-01-11T05:56:04.310" v="1111" actId="1076"/>
          <ac:picMkLst>
            <pc:docMk/>
            <pc:sldMk cId="995349249" sldId="1011"/>
            <ac:picMk id="5" creationId="{C3FB5B20-3148-95AE-B3A6-E7F05CFD5AE2}"/>
          </ac:picMkLst>
        </pc:picChg>
      </pc:sldChg>
      <pc:sldChg chg="modSp add mod">
        <pc:chgData name="ZAMTANG@NAVER.COM" userId="750a74194929a6bb" providerId="LiveId" clId="{5D0D1F8A-263F-4D63-B07C-6EC93677985F}" dt="2025-01-11T05:57:03.982" v="1125" actId="1076"/>
        <pc:sldMkLst>
          <pc:docMk/>
          <pc:sldMk cId="2005053883" sldId="1012"/>
        </pc:sldMkLst>
        <pc:spChg chg="mod">
          <ac:chgData name="ZAMTANG@NAVER.COM" userId="750a74194929a6bb" providerId="LiveId" clId="{5D0D1F8A-263F-4D63-B07C-6EC93677985F}" dt="2025-01-11T05:56:59.723" v="1124"/>
          <ac:spMkLst>
            <pc:docMk/>
            <pc:sldMk cId="2005053883" sldId="1012"/>
            <ac:spMk id="6" creationId="{4EBF20D6-510B-5EB8-DC8B-0B29FB9B6A67}"/>
          </ac:spMkLst>
        </pc:spChg>
        <pc:picChg chg="mod">
          <ac:chgData name="ZAMTANG@NAVER.COM" userId="750a74194929a6bb" providerId="LiveId" clId="{5D0D1F8A-263F-4D63-B07C-6EC93677985F}" dt="2025-01-11T05:57:03.982" v="1125" actId="1076"/>
          <ac:picMkLst>
            <pc:docMk/>
            <pc:sldMk cId="2005053883" sldId="1012"/>
            <ac:picMk id="5" creationId="{AD2F6A9F-BC84-7A90-AEAA-161EA1C4B6FA}"/>
          </ac:picMkLst>
        </pc:picChg>
      </pc:sldChg>
      <pc:sldChg chg="modSp add mod">
        <pc:chgData name="ZAMTANG@NAVER.COM" userId="750a74194929a6bb" providerId="LiveId" clId="{5D0D1F8A-263F-4D63-B07C-6EC93677985F}" dt="2025-01-11T05:58:43.861" v="1148" actId="1076"/>
        <pc:sldMkLst>
          <pc:docMk/>
          <pc:sldMk cId="532227201" sldId="1013"/>
        </pc:sldMkLst>
        <pc:spChg chg="mod">
          <ac:chgData name="ZAMTANG@NAVER.COM" userId="750a74194929a6bb" providerId="LiveId" clId="{5D0D1F8A-263F-4D63-B07C-6EC93677985F}" dt="2025-01-11T05:58:12.750" v="1142" actId="113"/>
          <ac:spMkLst>
            <pc:docMk/>
            <pc:sldMk cId="532227201" sldId="1013"/>
            <ac:spMk id="6" creationId="{47B11619-902D-6DD7-2B4B-5236992FA198}"/>
          </ac:spMkLst>
        </pc:spChg>
        <pc:picChg chg="mod">
          <ac:chgData name="ZAMTANG@NAVER.COM" userId="750a74194929a6bb" providerId="LiveId" clId="{5D0D1F8A-263F-4D63-B07C-6EC93677985F}" dt="2025-01-11T05:58:43.861" v="1148" actId="1076"/>
          <ac:picMkLst>
            <pc:docMk/>
            <pc:sldMk cId="532227201" sldId="1013"/>
            <ac:picMk id="5" creationId="{C41FBA15-75B6-A22B-F102-CC7887E75B35}"/>
          </ac:picMkLst>
        </pc:picChg>
      </pc:sldChg>
      <pc:sldChg chg="modSp add mod">
        <pc:chgData name="ZAMTANG@NAVER.COM" userId="750a74194929a6bb" providerId="LiveId" clId="{5D0D1F8A-263F-4D63-B07C-6EC93677985F}" dt="2025-01-11T06:01:44.320" v="1202" actId="1076"/>
        <pc:sldMkLst>
          <pc:docMk/>
          <pc:sldMk cId="1643504862" sldId="1014"/>
        </pc:sldMkLst>
        <pc:spChg chg="mod">
          <ac:chgData name="ZAMTANG@NAVER.COM" userId="750a74194929a6bb" providerId="LiveId" clId="{5D0D1F8A-263F-4D63-B07C-6EC93677985F}" dt="2025-01-11T06:01:23.011" v="1197" actId="113"/>
          <ac:spMkLst>
            <pc:docMk/>
            <pc:sldMk cId="1643504862" sldId="1014"/>
            <ac:spMk id="6" creationId="{7CE7A192-F3E4-555C-9CD2-D6EC4C91E07E}"/>
          </ac:spMkLst>
        </pc:spChg>
        <pc:picChg chg="mod">
          <ac:chgData name="ZAMTANG@NAVER.COM" userId="750a74194929a6bb" providerId="LiveId" clId="{5D0D1F8A-263F-4D63-B07C-6EC93677985F}" dt="2025-01-11T06:01:44.320" v="1202" actId="1076"/>
          <ac:picMkLst>
            <pc:docMk/>
            <pc:sldMk cId="1643504862" sldId="1014"/>
            <ac:picMk id="5" creationId="{EF616F81-5046-4375-BA51-108AF4863E60}"/>
          </ac:picMkLst>
        </pc:picChg>
      </pc:sldChg>
      <pc:sldChg chg="modSp add mod">
        <pc:chgData name="ZAMTANG@NAVER.COM" userId="750a74194929a6bb" providerId="LiveId" clId="{5D0D1F8A-263F-4D63-B07C-6EC93677985F}" dt="2025-01-11T06:02:35.347" v="1216"/>
        <pc:sldMkLst>
          <pc:docMk/>
          <pc:sldMk cId="1469638364" sldId="1015"/>
        </pc:sldMkLst>
        <pc:spChg chg="mod">
          <ac:chgData name="ZAMTANG@NAVER.COM" userId="750a74194929a6bb" providerId="LiveId" clId="{5D0D1F8A-263F-4D63-B07C-6EC93677985F}" dt="2025-01-11T06:02:35.347" v="1216"/>
          <ac:spMkLst>
            <pc:docMk/>
            <pc:sldMk cId="1469638364" sldId="1015"/>
            <ac:spMk id="6" creationId="{F463C558-119F-3D2B-8F72-9DEC429BFF43}"/>
          </ac:spMkLst>
        </pc:spChg>
        <pc:picChg chg="mod">
          <ac:chgData name="ZAMTANG@NAVER.COM" userId="750a74194929a6bb" providerId="LiveId" clId="{5D0D1F8A-263F-4D63-B07C-6EC93677985F}" dt="2025-01-11T06:02:03.699" v="1213" actId="1076"/>
          <ac:picMkLst>
            <pc:docMk/>
            <pc:sldMk cId="1469638364" sldId="1015"/>
            <ac:picMk id="5" creationId="{4AAA1DEB-1B2C-C1C9-1986-63C2BD429B6C}"/>
          </ac:picMkLst>
        </pc:picChg>
      </pc:sldChg>
      <pc:sldChg chg="modSp add mod">
        <pc:chgData name="ZAMTANG@NAVER.COM" userId="750a74194929a6bb" providerId="LiveId" clId="{5D0D1F8A-263F-4D63-B07C-6EC93677985F}" dt="2025-01-11T06:03:46.873" v="1228" actId="20577"/>
        <pc:sldMkLst>
          <pc:docMk/>
          <pc:sldMk cId="875791754" sldId="1016"/>
        </pc:sldMkLst>
        <pc:spChg chg="mod">
          <ac:chgData name="ZAMTANG@NAVER.COM" userId="750a74194929a6bb" providerId="LiveId" clId="{5D0D1F8A-263F-4D63-B07C-6EC93677985F}" dt="2025-01-11T06:03:46.873" v="1228" actId="20577"/>
          <ac:spMkLst>
            <pc:docMk/>
            <pc:sldMk cId="875791754" sldId="1016"/>
            <ac:spMk id="6" creationId="{B018E3DB-2E44-ACD2-D9D0-A7720866FF83}"/>
          </ac:spMkLst>
        </pc:spChg>
        <pc:picChg chg="mod">
          <ac:chgData name="ZAMTANG@NAVER.COM" userId="750a74194929a6bb" providerId="LiveId" clId="{5D0D1F8A-263F-4D63-B07C-6EC93677985F}" dt="2025-01-11T06:03:45.046" v="1227" actId="1076"/>
          <ac:picMkLst>
            <pc:docMk/>
            <pc:sldMk cId="875791754" sldId="1016"/>
            <ac:picMk id="5" creationId="{04BFB8B8-B014-0322-EDA3-1692F0AE6505}"/>
          </ac:picMkLst>
        </pc:picChg>
      </pc:sldChg>
      <pc:sldChg chg="addSp modSp add mod">
        <pc:chgData name="ZAMTANG@NAVER.COM" userId="750a74194929a6bb" providerId="LiveId" clId="{5D0D1F8A-263F-4D63-B07C-6EC93677985F}" dt="2025-01-11T06:05:30.977" v="1257"/>
        <pc:sldMkLst>
          <pc:docMk/>
          <pc:sldMk cId="3034973095" sldId="1017"/>
        </pc:sldMkLst>
        <pc:spChg chg="mod">
          <ac:chgData name="ZAMTANG@NAVER.COM" userId="750a74194929a6bb" providerId="LiveId" clId="{5D0D1F8A-263F-4D63-B07C-6EC93677985F}" dt="2025-01-11T06:05:30.977" v="1257"/>
          <ac:spMkLst>
            <pc:docMk/>
            <pc:sldMk cId="3034973095" sldId="1017"/>
            <ac:spMk id="6" creationId="{BA069117-D02C-0E44-DD8A-21BC1BC29B18}"/>
          </ac:spMkLst>
        </pc:spChg>
        <pc:picChg chg="mod">
          <ac:chgData name="ZAMTANG@NAVER.COM" userId="750a74194929a6bb" providerId="LiveId" clId="{5D0D1F8A-263F-4D63-B07C-6EC93677985F}" dt="2025-01-11T06:05:00.033" v="1241" actId="14100"/>
          <ac:picMkLst>
            <pc:docMk/>
            <pc:sldMk cId="3034973095" sldId="1017"/>
            <ac:picMk id="5" creationId="{403ADE1E-0CBC-9774-47CD-002E6C5D202C}"/>
          </ac:picMkLst>
        </pc:picChg>
        <pc:picChg chg="add mod">
          <ac:chgData name="ZAMTANG@NAVER.COM" userId="750a74194929a6bb" providerId="LiveId" clId="{5D0D1F8A-263F-4D63-B07C-6EC93677985F}" dt="2025-01-11T06:05:11.358" v="1243" actId="1076"/>
          <ac:picMkLst>
            <pc:docMk/>
            <pc:sldMk cId="3034973095" sldId="1017"/>
            <ac:picMk id="7" creationId="{0A99976C-5612-2A98-9AF9-8F834F383B72}"/>
          </ac:picMkLst>
        </pc:picChg>
      </pc:sldChg>
      <pc:sldChg chg="addSp modSp add mod">
        <pc:chgData name="ZAMTANG@NAVER.COM" userId="750a74194929a6bb" providerId="LiveId" clId="{5D0D1F8A-263F-4D63-B07C-6EC93677985F}" dt="2025-01-11T06:09:31.555" v="1281" actId="20577"/>
        <pc:sldMkLst>
          <pc:docMk/>
          <pc:sldMk cId="758169491" sldId="1018"/>
        </pc:sldMkLst>
        <pc:spChg chg="add mod">
          <ac:chgData name="ZAMTANG@NAVER.COM" userId="750a74194929a6bb" providerId="LiveId" clId="{5D0D1F8A-263F-4D63-B07C-6EC93677985F}" dt="2025-01-11T06:09:31.555" v="1281" actId="20577"/>
          <ac:spMkLst>
            <pc:docMk/>
            <pc:sldMk cId="758169491" sldId="1018"/>
            <ac:spMk id="4" creationId="{E9EEC229-3B89-B9D8-C1C7-4A804302E6B8}"/>
          </ac:spMkLst>
        </pc:spChg>
        <pc:spChg chg="mod">
          <ac:chgData name="ZAMTANG@NAVER.COM" userId="750a74194929a6bb" providerId="LiveId" clId="{5D0D1F8A-263F-4D63-B07C-6EC93677985F}" dt="2025-01-11T06:06:07.133" v="1262" actId="20577"/>
          <ac:spMkLst>
            <pc:docMk/>
            <pc:sldMk cId="758169491" sldId="1018"/>
            <ac:spMk id="6" creationId="{18D74D21-6F04-245C-5B9F-9AC645718DD8}"/>
          </ac:spMkLst>
        </pc:spChg>
        <pc:picChg chg="mod">
          <ac:chgData name="ZAMTANG@NAVER.COM" userId="750a74194929a6bb" providerId="LiveId" clId="{5D0D1F8A-263F-4D63-B07C-6EC93677985F}" dt="2025-01-11T06:06:57.648" v="1274" actId="14100"/>
          <ac:picMkLst>
            <pc:docMk/>
            <pc:sldMk cId="758169491" sldId="1018"/>
            <ac:picMk id="5" creationId="{5098AA74-28E1-B421-52B0-544380484782}"/>
          </ac:picMkLst>
        </pc:picChg>
        <pc:picChg chg="mod">
          <ac:chgData name="ZAMTANG@NAVER.COM" userId="750a74194929a6bb" providerId="LiveId" clId="{5D0D1F8A-263F-4D63-B07C-6EC93677985F}" dt="2025-01-11T06:06:53.800" v="1273" actId="14100"/>
          <ac:picMkLst>
            <pc:docMk/>
            <pc:sldMk cId="758169491" sldId="1018"/>
            <ac:picMk id="7" creationId="{8A43113F-4969-4FA5-969C-6AFE986D95DF}"/>
          </ac:picMkLst>
        </pc:picChg>
      </pc:sldChg>
      <pc:sldChg chg="modSp add mod">
        <pc:chgData name="ZAMTANG@NAVER.COM" userId="750a74194929a6bb" providerId="LiveId" clId="{5D0D1F8A-263F-4D63-B07C-6EC93677985F}" dt="2025-01-11T06:11:20.823" v="1297" actId="14100"/>
        <pc:sldMkLst>
          <pc:docMk/>
          <pc:sldMk cId="2563644459" sldId="1019"/>
        </pc:sldMkLst>
        <pc:spChg chg="mod">
          <ac:chgData name="ZAMTANG@NAVER.COM" userId="750a74194929a6bb" providerId="LiveId" clId="{5D0D1F8A-263F-4D63-B07C-6EC93677985F}" dt="2025-01-11T06:11:20.823" v="1297" actId="14100"/>
          <ac:spMkLst>
            <pc:docMk/>
            <pc:sldMk cId="2563644459" sldId="1019"/>
            <ac:spMk id="4" creationId="{67A0C70D-1261-4299-B8DA-A6C67AEAD91A}"/>
          </ac:spMkLst>
        </pc:spChg>
        <pc:spChg chg="mod">
          <ac:chgData name="ZAMTANG@NAVER.COM" userId="750a74194929a6bb" providerId="LiveId" clId="{5D0D1F8A-263F-4D63-B07C-6EC93677985F}" dt="2025-01-11T06:09:56.394" v="1284" actId="113"/>
          <ac:spMkLst>
            <pc:docMk/>
            <pc:sldMk cId="2563644459" sldId="1019"/>
            <ac:spMk id="6" creationId="{1A546A6F-6CD3-73C4-CF2F-72029667955D}"/>
          </ac:spMkLst>
        </pc:spChg>
        <pc:picChg chg="mod">
          <ac:chgData name="ZAMTANG@NAVER.COM" userId="750a74194929a6bb" providerId="LiveId" clId="{5D0D1F8A-263F-4D63-B07C-6EC93677985F}" dt="2025-01-11T06:10:37.113" v="1291" actId="1076"/>
          <ac:picMkLst>
            <pc:docMk/>
            <pc:sldMk cId="2563644459" sldId="1019"/>
            <ac:picMk id="5" creationId="{BD91934C-0C1C-DFDD-2A6C-317E1679CACC}"/>
          </ac:picMkLst>
        </pc:picChg>
        <pc:picChg chg="mod">
          <ac:chgData name="ZAMTANG@NAVER.COM" userId="750a74194929a6bb" providerId="LiveId" clId="{5D0D1F8A-263F-4D63-B07C-6EC93677985F}" dt="2025-01-11T06:10:53.281" v="1295" actId="1076"/>
          <ac:picMkLst>
            <pc:docMk/>
            <pc:sldMk cId="2563644459" sldId="1019"/>
            <ac:picMk id="7" creationId="{44EB5503-835D-14FB-BE5A-B8EE97808CE2}"/>
          </ac:picMkLst>
        </pc:picChg>
      </pc:sldChg>
      <pc:sldChg chg="delSp modSp add mod">
        <pc:chgData name="ZAMTANG@NAVER.COM" userId="750a74194929a6bb" providerId="LiveId" clId="{5D0D1F8A-263F-4D63-B07C-6EC93677985F}" dt="2025-01-11T06:12:36.819" v="1308" actId="14100"/>
        <pc:sldMkLst>
          <pc:docMk/>
          <pc:sldMk cId="800289285" sldId="1020"/>
        </pc:sldMkLst>
        <pc:spChg chg="del">
          <ac:chgData name="ZAMTANG@NAVER.COM" userId="750a74194929a6bb" providerId="LiveId" clId="{5D0D1F8A-263F-4D63-B07C-6EC93677985F}" dt="2025-01-11T06:12:22.250" v="1303" actId="478"/>
          <ac:spMkLst>
            <pc:docMk/>
            <pc:sldMk cId="800289285" sldId="1020"/>
            <ac:spMk id="4" creationId="{E72171E5-822A-D38F-F8B0-7EA8843E2E3E}"/>
          </ac:spMkLst>
        </pc:spChg>
        <pc:spChg chg="mod">
          <ac:chgData name="ZAMTANG@NAVER.COM" userId="750a74194929a6bb" providerId="LiveId" clId="{5D0D1F8A-263F-4D63-B07C-6EC93677985F}" dt="2025-01-11T06:11:59.480" v="1300" actId="113"/>
          <ac:spMkLst>
            <pc:docMk/>
            <pc:sldMk cId="800289285" sldId="1020"/>
            <ac:spMk id="6" creationId="{25CC7317-8682-80EE-E1B8-EBFFCBC15531}"/>
          </ac:spMkLst>
        </pc:spChg>
        <pc:picChg chg="mod">
          <ac:chgData name="ZAMTANG@NAVER.COM" userId="750a74194929a6bb" providerId="LiveId" clId="{5D0D1F8A-263F-4D63-B07C-6EC93677985F}" dt="2025-01-11T06:12:31.021" v="1306" actId="14100"/>
          <ac:picMkLst>
            <pc:docMk/>
            <pc:sldMk cId="800289285" sldId="1020"/>
            <ac:picMk id="5" creationId="{7BA400E2-F918-E535-35FC-10402CE58126}"/>
          </ac:picMkLst>
        </pc:picChg>
        <pc:picChg chg="mod">
          <ac:chgData name="ZAMTANG@NAVER.COM" userId="750a74194929a6bb" providerId="LiveId" clId="{5D0D1F8A-263F-4D63-B07C-6EC93677985F}" dt="2025-01-11T06:12:36.819" v="1308" actId="14100"/>
          <ac:picMkLst>
            <pc:docMk/>
            <pc:sldMk cId="800289285" sldId="1020"/>
            <ac:picMk id="7" creationId="{852884A1-895A-8EAC-9617-4BCD7DA0BBF3}"/>
          </ac:picMkLst>
        </pc:picChg>
      </pc:sldChg>
      <pc:sldChg chg="delSp modSp add mod">
        <pc:chgData name="ZAMTANG@NAVER.COM" userId="750a74194929a6bb" providerId="LiveId" clId="{5D0D1F8A-263F-4D63-B07C-6EC93677985F}" dt="2025-01-11T06:13:52.911" v="1351" actId="1076"/>
        <pc:sldMkLst>
          <pc:docMk/>
          <pc:sldMk cId="2694096687" sldId="1021"/>
        </pc:sldMkLst>
        <pc:spChg chg="mod">
          <ac:chgData name="ZAMTANG@NAVER.COM" userId="750a74194929a6bb" providerId="LiveId" clId="{5D0D1F8A-263F-4D63-B07C-6EC93677985F}" dt="2025-01-11T06:13:37.193" v="1347" actId="113"/>
          <ac:spMkLst>
            <pc:docMk/>
            <pc:sldMk cId="2694096687" sldId="1021"/>
            <ac:spMk id="6" creationId="{FCA34F7F-4AE8-163C-5353-8D4ECC5D3FE5}"/>
          </ac:spMkLst>
        </pc:spChg>
        <pc:picChg chg="mod">
          <ac:chgData name="ZAMTANG@NAVER.COM" userId="750a74194929a6bb" providerId="LiveId" clId="{5D0D1F8A-263F-4D63-B07C-6EC93677985F}" dt="2025-01-11T06:13:52.911" v="1351" actId="1076"/>
          <ac:picMkLst>
            <pc:docMk/>
            <pc:sldMk cId="2694096687" sldId="1021"/>
            <ac:picMk id="5" creationId="{BFBF9ED1-7669-3966-B137-5748FBD83E0C}"/>
          </ac:picMkLst>
        </pc:picChg>
        <pc:picChg chg="del">
          <ac:chgData name="ZAMTANG@NAVER.COM" userId="750a74194929a6bb" providerId="LiveId" clId="{5D0D1F8A-263F-4D63-B07C-6EC93677985F}" dt="2025-01-11T06:13:47.435" v="1349" actId="478"/>
          <ac:picMkLst>
            <pc:docMk/>
            <pc:sldMk cId="2694096687" sldId="1021"/>
            <ac:picMk id="7" creationId="{7E79CB31-A441-507F-2CD0-107050F4E0BE}"/>
          </ac:picMkLst>
        </pc:picChg>
      </pc:sldChg>
      <pc:sldChg chg="modSp add mod">
        <pc:chgData name="ZAMTANG@NAVER.COM" userId="750a74194929a6bb" providerId="LiveId" clId="{5D0D1F8A-263F-4D63-B07C-6EC93677985F}" dt="2025-01-11T06:14:33.697" v="1356" actId="1076"/>
        <pc:sldMkLst>
          <pc:docMk/>
          <pc:sldMk cId="2927274556" sldId="1022"/>
        </pc:sldMkLst>
        <pc:spChg chg="mod">
          <ac:chgData name="ZAMTANG@NAVER.COM" userId="750a74194929a6bb" providerId="LiveId" clId="{5D0D1F8A-263F-4D63-B07C-6EC93677985F}" dt="2025-01-11T06:14:12.990" v="1354" actId="113"/>
          <ac:spMkLst>
            <pc:docMk/>
            <pc:sldMk cId="2927274556" sldId="1022"/>
            <ac:spMk id="6" creationId="{ABF753DB-8D8F-65A3-CCA7-21F69956C897}"/>
          </ac:spMkLst>
        </pc:spChg>
        <pc:picChg chg="mod">
          <ac:chgData name="ZAMTANG@NAVER.COM" userId="750a74194929a6bb" providerId="LiveId" clId="{5D0D1F8A-263F-4D63-B07C-6EC93677985F}" dt="2025-01-11T06:14:33.697" v="1356" actId="1076"/>
          <ac:picMkLst>
            <pc:docMk/>
            <pc:sldMk cId="2927274556" sldId="1022"/>
            <ac:picMk id="5" creationId="{F3A42A7A-2BB7-5F6A-6B54-63BA63B9503D}"/>
          </ac:picMkLst>
        </pc:picChg>
      </pc:sldChg>
      <pc:sldChg chg="addSp modSp add mod">
        <pc:chgData name="ZAMTANG@NAVER.COM" userId="750a74194929a6bb" providerId="LiveId" clId="{5D0D1F8A-263F-4D63-B07C-6EC93677985F}" dt="2025-01-11T06:16:31.299" v="1368" actId="1076"/>
        <pc:sldMkLst>
          <pc:docMk/>
          <pc:sldMk cId="287308769" sldId="1023"/>
        </pc:sldMkLst>
        <pc:spChg chg="add mod">
          <ac:chgData name="ZAMTANG@NAVER.COM" userId="750a74194929a6bb" providerId="LiveId" clId="{5D0D1F8A-263F-4D63-B07C-6EC93677985F}" dt="2025-01-11T06:16:31.299" v="1368" actId="1076"/>
          <ac:spMkLst>
            <pc:docMk/>
            <pc:sldMk cId="287308769" sldId="1023"/>
            <ac:spMk id="4" creationId="{33BE6798-F08C-C781-41E7-4B1BC71741B7}"/>
          </ac:spMkLst>
        </pc:spChg>
        <pc:spChg chg="mod">
          <ac:chgData name="ZAMTANG@NAVER.COM" userId="750a74194929a6bb" providerId="LiveId" clId="{5D0D1F8A-263F-4D63-B07C-6EC93677985F}" dt="2025-01-11T06:14:46.133" v="1358" actId="20577"/>
          <ac:spMkLst>
            <pc:docMk/>
            <pc:sldMk cId="287308769" sldId="1023"/>
            <ac:spMk id="6" creationId="{77161684-16D9-993C-3DDB-A20159D40F7C}"/>
          </ac:spMkLst>
        </pc:spChg>
        <pc:picChg chg="mod">
          <ac:chgData name="ZAMTANG@NAVER.COM" userId="750a74194929a6bb" providerId="LiveId" clId="{5D0D1F8A-263F-4D63-B07C-6EC93677985F}" dt="2025-01-11T06:15:03.366" v="1361" actId="14100"/>
          <ac:picMkLst>
            <pc:docMk/>
            <pc:sldMk cId="287308769" sldId="1023"/>
            <ac:picMk id="5" creationId="{54061B05-EBD1-E31E-2EB6-3E458F176D9E}"/>
          </ac:picMkLst>
        </pc:picChg>
      </pc:sldChg>
      <pc:sldChg chg="modSp add mod">
        <pc:chgData name="ZAMTANG@NAVER.COM" userId="750a74194929a6bb" providerId="LiveId" clId="{5D0D1F8A-263F-4D63-B07C-6EC93677985F}" dt="2025-01-11T06:17:10.317" v="1374" actId="1076"/>
        <pc:sldMkLst>
          <pc:docMk/>
          <pc:sldMk cId="3837462386" sldId="1024"/>
        </pc:sldMkLst>
        <pc:spChg chg="mod">
          <ac:chgData name="ZAMTANG@NAVER.COM" userId="750a74194929a6bb" providerId="LiveId" clId="{5D0D1F8A-263F-4D63-B07C-6EC93677985F}" dt="2025-01-11T06:16:57.241" v="1371" actId="113"/>
          <ac:spMkLst>
            <pc:docMk/>
            <pc:sldMk cId="3837462386" sldId="1024"/>
            <ac:spMk id="6" creationId="{7B68A82A-359F-C43E-A8AC-270FCCF76160}"/>
          </ac:spMkLst>
        </pc:spChg>
        <pc:picChg chg="mod">
          <ac:chgData name="ZAMTANG@NAVER.COM" userId="750a74194929a6bb" providerId="LiveId" clId="{5D0D1F8A-263F-4D63-B07C-6EC93677985F}" dt="2025-01-11T06:17:10.317" v="1374" actId="1076"/>
          <ac:picMkLst>
            <pc:docMk/>
            <pc:sldMk cId="3837462386" sldId="1024"/>
            <ac:picMk id="5" creationId="{C7D373E7-A74B-1BFC-8159-64308F5E522C}"/>
          </ac:picMkLst>
        </pc:picChg>
      </pc:sldChg>
      <pc:sldChg chg="addSp modSp add mod">
        <pc:chgData name="ZAMTANG@NAVER.COM" userId="750a74194929a6bb" providerId="LiveId" clId="{5D0D1F8A-263F-4D63-B07C-6EC93677985F}" dt="2025-01-11T06:18:41.567" v="1402"/>
        <pc:sldMkLst>
          <pc:docMk/>
          <pc:sldMk cId="1422885981" sldId="1025"/>
        </pc:sldMkLst>
        <pc:spChg chg="mod">
          <ac:chgData name="ZAMTANG@NAVER.COM" userId="750a74194929a6bb" providerId="LiveId" clId="{5D0D1F8A-263F-4D63-B07C-6EC93677985F}" dt="2025-01-11T06:18:41.567" v="1402"/>
          <ac:spMkLst>
            <pc:docMk/>
            <pc:sldMk cId="1422885981" sldId="1025"/>
            <ac:spMk id="6" creationId="{0BB0B39A-A4C9-9578-8916-1FEF616959BB}"/>
          </ac:spMkLst>
        </pc:spChg>
        <pc:picChg chg="mod">
          <ac:chgData name="ZAMTANG@NAVER.COM" userId="750a74194929a6bb" providerId="LiveId" clId="{5D0D1F8A-263F-4D63-B07C-6EC93677985F}" dt="2025-01-11T06:18:13.697" v="1385" actId="14100"/>
          <ac:picMkLst>
            <pc:docMk/>
            <pc:sldMk cId="1422885981" sldId="1025"/>
            <ac:picMk id="5" creationId="{717E9919-C171-4EE9-6D9B-8F0EF2FFDE3F}"/>
          </ac:picMkLst>
        </pc:picChg>
        <pc:picChg chg="add mod">
          <ac:chgData name="ZAMTANG@NAVER.COM" userId="750a74194929a6bb" providerId="LiveId" clId="{5D0D1F8A-263F-4D63-B07C-6EC93677985F}" dt="2025-01-11T06:18:17.717" v="1386" actId="1076"/>
          <ac:picMkLst>
            <pc:docMk/>
            <pc:sldMk cId="1422885981" sldId="1025"/>
            <ac:picMk id="7" creationId="{63EE81D8-29D6-437B-D132-8B4730097FFD}"/>
          </ac:picMkLst>
        </pc:picChg>
      </pc:sldChg>
      <pc:sldChg chg="addSp modSp add mod">
        <pc:chgData name="ZAMTANG@NAVER.COM" userId="750a74194929a6bb" providerId="LiveId" clId="{5D0D1F8A-263F-4D63-B07C-6EC93677985F}" dt="2025-01-11T06:21:48.079" v="1423" actId="1076"/>
        <pc:sldMkLst>
          <pc:docMk/>
          <pc:sldMk cId="3413865711" sldId="1026"/>
        </pc:sldMkLst>
        <pc:spChg chg="add mod">
          <ac:chgData name="ZAMTANG@NAVER.COM" userId="750a74194929a6bb" providerId="LiveId" clId="{5D0D1F8A-263F-4D63-B07C-6EC93677985F}" dt="2025-01-11T06:21:48.079" v="1423" actId="1076"/>
          <ac:spMkLst>
            <pc:docMk/>
            <pc:sldMk cId="3413865711" sldId="1026"/>
            <ac:spMk id="4" creationId="{8F8D367A-1029-D043-2E80-2482E52F5010}"/>
          </ac:spMkLst>
        </pc:spChg>
        <pc:spChg chg="mod">
          <ac:chgData name="ZAMTANG@NAVER.COM" userId="750a74194929a6bb" providerId="LiveId" clId="{5D0D1F8A-263F-4D63-B07C-6EC93677985F}" dt="2025-01-11T06:19:11.122" v="1407" actId="20577"/>
          <ac:spMkLst>
            <pc:docMk/>
            <pc:sldMk cId="3413865711" sldId="1026"/>
            <ac:spMk id="6" creationId="{FFA2F9B2-01BB-E0DF-D318-A9EBD7D8D34F}"/>
          </ac:spMkLst>
        </pc:spChg>
        <pc:picChg chg="mod">
          <ac:chgData name="ZAMTANG@NAVER.COM" userId="750a74194929a6bb" providerId="LiveId" clId="{5D0D1F8A-263F-4D63-B07C-6EC93677985F}" dt="2025-01-11T06:19:45.032" v="1414" actId="14100"/>
          <ac:picMkLst>
            <pc:docMk/>
            <pc:sldMk cId="3413865711" sldId="1026"/>
            <ac:picMk id="5" creationId="{4030EFA1-FD92-1ED6-7B36-FF2AF53A25BA}"/>
          </ac:picMkLst>
        </pc:picChg>
        <pc:picChg chg="mod">
          <ac:chgData name="ZAMTANG@NAVER.COM" userId="750a74194929a6bb" providerId="LiveId" clId="{5D0D1F8A-263F-4D63-B07C-6EC93677985F}" dt="2025-01-11T06:19:52.161" v="1416" actId="14100"/>
          <ac:picMkLst>
            <pc:docMk/>
            <pc:sldMk cId="3413865711" sldId="1026"/>
            <ac:picMk id="7" creationId="{E0218323-3C4D-0467-E4E0-5BD814E2E6F1}"/>
          </ac:picMkLst>
        </pc:picChg>
      </pc:sldChg>
      <pc:sldChg chg="delSp modSp add mod">
        <pc:chgData name="ZAMTANG@NAVER.COM" userId="750a74194929a6bb" providerId="LiveId" clId="{5D0D1F8A-263F-4D63-B07C-6EC93677985F}" dt="2025-01-11T06:22:43.582" v="1432" actId="1076"/>
        <pc:sldMkLst>
          <pc:docMk/>
          <pc:sldMk cId="3864000315" sldId="1027"/>
        </pc:sldMkLst>
        <pc:spChg chg="del">
          <ac:chgData name="ZAMTANG@NAVER.COM" userId="750a74194929a6bb" providerId="LiveId" clId="{5D0D1F8A-263F-4D63-B07C-6EC93677985F}" dt="2025-01-11T06:22:20.410" v="1427" actId="478"/>
          <ac:spMkLst>
            <pc:docMk/>
            <pc:sldMk cId="3864000315" sldId="1027"/>
            <ac:spMk id="4" creationId="{62A03F23-3B89-EDB3-6335-EABBF4814FF8}"/>
          </ac:spMkLst>
        </pc:spChg>
        <pc:spChg chg="mod">
          <ac:chgData name="ZAMTANG@NAVER.COM" userId="750a74194929a6bb" providerId="LiveId" clId="{5D0D1F8A-263F-4D63-B07C-6EC93677985F}" dt="2025-01-11T06:22:18.470" v="1426" actId="113"/>
          <ac:spMkLst>
            <pc:docMk/>
            <pc:sldMk cId="3864000315" sldId="1027"/>
            <ac:spMk id="6" creationId="{15AA2592-1788-8BFF-76BB-77AA7631B32D}"/>
          </ac:spMkLst>
        </pc:spChg>
        <pc:picChg chg="mod">
          <ac:chgData name="ZAMTANG@NAVER.COM" userId="750a74194929a6bb" providerId="LiveId" clId="{5D0D1F8A-263F-4D63-B07C-6EC93677985F}" dt="2025-01-11T06:22:43.582" v="1432" actId="1076"/>
          <ac:picMkLst>
            <pc:docMk/>
            <pc:sldMk cId="3864000315" sldId="1027"/>
            <ac:picMk id="5" creationId="{08E8CCFA-AC39-52C8-6CAF-830101BDBB52}"/>
          </ac:picMkLst>
        </pc:picChg>
        <pc:picChg chg="del">
          <ac:chgData name="ZAMTANG@NAVER.COM" userId="750a74194929a6bb" providerId="LiveId" clId="{5D0D1F8A-263F-4D63-B07C-6EC93677985F}" dt="2025-01-11T06:22:34.892" v="1429" actId="478"/>
          <ac:picMkLst>
            <pc:docMk/>
            <pc:sldMk cId="3864000315" sldId="1027"/>
            <ac:picMk id="7" creationId="{2014B1F7-B3D6-5C92-26B7-AFB13A1E3EA0}"/>
          </ac:picMkLst>
        </pc:picChg>
      </pc:sldChg>
      <pc:sldChg chg="modSp add mod">
        <pc:chgData name="ZAMTANG@NAVER.COM" userId="750a74194929a6bb" providerId="LiveId" clId="{5D0D1F8A-263F-4D63-B07C-6EC93677985F}" dt="2025-01-11T06:24:04.923" v="1439" actId="1076"/>
        <pc:sldMkLst>
          <pc:docMk/>
          <pc:sldMk cId="1097811339" sldId="1028"/>
        </pc:sldMkLst>
        <pc:spChg chg="mod">
          <ac:chgData name="ZAMTANG@NAVER.COM" userId="750a74194929a6bb" providerId="LiveId" clId="{5D0D1F8A-263F-4D63-B07C-6EC93677985F}" dt="2025-01-11T06:23:49.941" v="1436" actId="12"/>
          <ac:spMkLst>
            <pc:docMk/>
            <pc:sldMk cId="1097811339" sldId="1028"/>
            <ac:spMk id="6" creationId="{1D237ADE-F901-0A00-C7E4-D41FC77D76DB}"/>
          </ac:spMkLst>
        </pc:spChg>
        <pc:picChg chg="mod">
          <ac:chgData name="ZAMTANG@NAVER.COM" userId="750a74194929a6bb" providerId="LiveId" clId="{5D0D1F8A-263F-4D63-B07C-6EC93677985F}" dt="2025-01-11T06:24:04.923" v="1439" actId="1076"/>
          <ac:picMkLst>
            <pc:docMk/>
            <pc:sldMk cId="1097811339" sldId="1028"/>
            <ac:picMk id="5" creationId="{BF94CC1D-49B5-8CD0-3E03-4989C88C07C6}"/>
          </ac:picMkLst>
        </pc:picChg>
      </pc:sldChg>
      <pc:sldChg chg="modSp add mod">
        <pc:chgData name="ZAMTANG@NAVER.COM" userId="750a74194929a6bb" providerId="LiveId" clId="{5D0D1F8A-263F-4D63-B07C-6EC93677985F}" dt="2025-01-11T06:26:06.464" v="1445" actId="1076"/>
        <pc:sldMkLst>
          <pc:docMk/>
          <pc:sldMk cId="1409291104" sldId="1029"/>
        </pc:sldMkLst>
        <pc:spChg chg="mod">
          <ac:chgData name="ZAMTANG@NAVER.COM" userId="750a74194929a6bb" providerId="LiveId" clId="{5D0D1F8A-263F-4D63-B07C-6EC93677985F}" dt="2025-01-11T06:25:53.201" v="1442" actId="113"/>
          <ac:spMkLst>
            <pc:docMk/>
            <pc:sldMk cId="1409291104" sldId="1029"/>
            <ac:spMk id="6" creationId="{B91BBFE2-1A6A-8790-6D85-3B32075474DF}"/>
          </ac:spMkLst>
        </pc:spChg>
        <pc:picChg chg="mod">
          <ac:chgData name="ZAMTANG@NAVER.COM" userId="750a74194929a6bb" providerId="LiveId" clId="{5D0D1F8A-263F-4D63-B07C-6EC93677985F}" dt="2025-01-11T06:26:06.464" v="1445" actId="1076"/>
          <ac:picMkLst>
            <pc:docMk/>
            <pc:sldMk cId="1409291104" sldId="1029"/>
            <ac:picMk id="5" creationId="{14B307CF-8130-8E46-CEB9-493DC23A245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>
              <a:defRPr sz="1200">
                <a:ea typeface="굴림"/>
                <a:cs typeface="+mn-cs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algn="r">
              <a:defRPr sz="1200">
                <a:ea typeface="굴림"/>
                <a:cs typeface="+mn-cs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>
              <a:defRPr sz="1200">
                <a:ea typeface="굴림"/>
                <a:cs typeface="+mn-cs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 algn="r">
              <a:defRPr sz="1200">
                <a:ea typeface="굴림"/>
                <a:cs typeface="+mn-cs"/>
              </a:defRPr>
            </a:lvl1pPr>
          </a:lstStyle>
          <a:p>
            <a:pPr lvl="0">
              <a:defRPr/>
            </a:pPr>
            <a:fld id="{44B68EE0-4410-487B-8EF2-AB4C8DC9B547}" type="slidenum">
              <a:rPr lang="en-US" altLang="ko-KR"/>
              <a:pPr lvl="0"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>
              <a:defRPr sz="1200"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algn="r">
              <a:defRPr sz="1200"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de-DE"/>
              <a:t>Textmasterformate durch Klicken bearbeiten</a:t>
            </a:r>
          </a:p>
          <a:p>
            <a:pPr lvl="1">
              <a:defRPr/>
            </a:pPr>
            <a:r>
              <a:rPr lang="de-DE"/>
              <a:t>Zweite Ebene</a:t>
            </a:r>
          </a:p>
          <a:p>
            <a:pPr lvl="2">
              <a:defRPr/>
            </a:pPr>
            <a:r>
              <a:rPr lang="de-DE"/>
              <a:t>Dritte Ebene</a:t>
            </a:r>
          </a:p>
          <a:p>
            <a:pPr lvl="3">
              <a:defRPr/>
            </a:pPr>
            <a:r>
              <a:rPr lang="de-DE"/>
              <a:t>Vierte Ebene</a:t>
            </a:r>
          </a:p>
          <a:p>
            <a:pPr lvl="4">
              <a:defRPr/>
            </a:pPr>
            <a:r>
              <a:rPr lang="de-DE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>
              <a:defRPr sz="1200"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 algn="r">
              <a:defRPr sz="1200">
                <a:ea typeface="굴림"/>
              </a:defRPr>
            </a:lvl1pPr>
          </a:lstStyle>
          <a:p>
            <a:pPr lvl="0">
              <a:defRPr/>
            </a:pPr>
            <a:fld id="{81967304-A513-47CF-AA1B-1F2A36BB6376}" type="slidenum">
              <a:rPr lang="de-DE" altLang="ko-KR"/>
              <a:pPr lvl="0">
                <a:defRPr/>
              </a:pPr>
              <a:t>‹#›</a:t>
            </a:fld>
            <a:endParaRPr lang="de-DE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1967304-A513-47CF-AA1B-1F2A36BB6376}" type="slidenum">
              <a:rPr lang="en-US" altLang="ko-KR"/>
              <a:pPr lvl="0">
                <a:defRPr/>
              </a:pPr>
              <a:t>2</a:t>
            </a:fld>
            <a:endParaRPr lang="en-US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슬라이드1" preserve="1" userDrawn="1">
  <p:cSld name="1_장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030" name="TextBox 1029"/>
          <p:cNvSpPr txBox="1"/>
          <p:nvPr userDrawn="1"/>
        </p:nvSpPr>
        <p:spPr>
          <a:xfrm>
            <a:off x="2286000" y="5631831"/>
            <a:ext cx="4572000" cy="914400"/>
          </a:xfrm>
          <a:prstGeom prst="rect">
            <a:avLst/>
          </a:prstGeom>
        </p:spPr>
        <p:txBody>
          <a:bodyPr vert="horz" wrap="none" lIns="91440" tIns="45720" rIns="91440" bIns="45720" anchor="ctr">
            <a:normAutofit/>
          </a:bodyPr>
          <a:lstStyle/>
          <a:p>
            <a:pPr marL="0" lvl="0" indent="0" algn="ctr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 dirty="0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&lt;1</a:t>
            </a:r>
            <a:r>
              <a:rPr kumimoji="0" lang="ko-KR" altLang="en-US" sz="3000" b="1" i="0" u="none" strike="noStrike" kern="1200" cap="none" spc="0" normalizeH="0" baseline="0" dirty="0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장</a:t>
            </a:r>
            <a:r>
              <a:rPr kumimoji="0" lang="en-US" altLang="ko-KR" sz="3000" b="1" i="0" u="none" strike="noStrike" kern="1200" cap="none" spc="0" normalizeH="0" baseline="0" dirty="0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&gt; </a:t>
            </a:r>
            <a:r>
              <a:rPr kumimoji="0" lang="ko-KR" altLang="en-US" sz="3000" b="1" i="0" u="none" strike="noStrike" kern="1200" cap="none" spc="0" normalizeH="0" baseline="0" dirty="0" err="1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장제목</a:t>
            </a:r>
            <a:endParaRPr kumimoji="0" lang="ko-KR" altLang="en-US" sz="3000" b="1" i="0" u="none" strike="noStrike" kern="1200" cap="none" spc="0" normalizeH="0" baseline="0" dirty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1033" name="그림 103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92"/>
          <a:stretch/>
        </p:blipFill>
        <p:spPr>
          <a:xfrm>
            <a:off x="1824037" y="720247"/>
            <a:ext cx="5495925" cy="4341200"/>
          </a:xfrm>
          <a:prstGeom prst="rect">
            <a:avLst/>
          </a:prstGeom>
        </p:spPr>
      </p:pic>
      <p:pic>
        <p:nvPicPr>
          <p:cNvPr id="1029" name="그림 102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5160" y="241746"/>
            <a:ext cx="662422" cy="649108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preserve="1" userDrawn="1">
  <p:cSld name="1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/>
                <a:latin typeface="함초롬돋움"/>
                <a:ea typeface="함초롬돋움"/>
                <a:cs typeface="함초롬돋움"/>
              </a:rPr>
              <a:t>목차</a:t>
            </a:r>
            <a:endParaRPr kumimoji="0" lang="ko-KR" altLang="en-US" sz="4400" b="1" spc="-150" dirty="0">
              <a:solidFill>
                <a:schemeClr val="accent6">
                  <a:lumMod val="50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400" b="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학습목표" preserve="1" userDrawn="1">
  <p:cSld name="1_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/>
                <a:latin typeface="함초롬돋움"/>
                <a:ea typeface="함초롬돋움"/>
                <a:cs typeface="함초롬돋움"/>
              </a:rPr>
              <a:t>학습 목표</a:t>
            </a:r>
            <a:endParaRPr kumimoji="0" lang="ko-KR" altLang="en-US" sz="4400" b="1" spc="-150" dirty="0">
              <a:solidFill>
                <a:schemeClr val="accent6">
                  <a:lumMod val="50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Arial"/>
              <a:buChar char="•"/>
              <a:defRPr sz="2400" b="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섹션 목차" preserve="1" userDrawn="1">
  <p:cSld name="1_본문_1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cxnSp>
        <p:nvCxnSpPr>
          <p:cNvPr id="14" name="직선 연결선 13"/>
          <p:cNvCxnSpPr>
            <a:cxnSpLocks/>
          </p:cNvCxnSpPr>
          <p:nvPr userDrawn="1"/>
        </p:nvCxnSpPr>
        <p:spPr>
          <a:xfrm>
            <a:off x="0" y="908051"/>
            <a:ext cx="9144000" cy="0"/>
          </a:xfrm>
          <a:prstGeom prst="line">
            <a:avLst/>
          </a:prstGeom>
          <a:ln w="76200" cmpd="sng">
            <a:gradFill flip="none" rotWithShape="1">
              <a:gsLst>
                <a:gs pos="0">
                  <a:schemeClr val="accent6">
                    <a:lumMod val="50000"/>
                  </a:schemeClr>
                </a:gs>
                <a:gs pos="33000">
                  <a:schemeClr val="accent6">
                    <a:lumMod val="75000"/>
                  </a:schemeClr>
                </a:gs>
                <a:gs pos="6800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>
                <a:latin typeface="함초롬돋움"/>
                <a:ea typeface="함초롬돋움"/>
                <a:cs typeface="함초롬돋움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>
                <a:latin typeface="함초롬돋움"/>
                <a:ea typeface="함초롬돋움"/>
                <a:cs typeface="함초롬돋움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>
                <a:latin typeface="함초롬돋움"/>
                <a:ea typeface="함초롬돋움"/>
                <a:cs typeface="함초롬돋움"/>
              </a:defRPr>
            </a:lvl3pPr>
            <a:lvl4pPr marL="809625" indent="-180975">
              <a:spcAft>
                <a:spcPts val="300"/>
              </a:spcAft>
              <a:buSzPct val="96000"/>
              <a:defRPr sz="1200">
                <a:latin typeface="함초롬돋움"/>
                <a:ea typeface="함초롬돋움"/>
                <a:cs typeface="함초롬돋움"/>
              </a:defRPr>
            </a:lvl4pPr>
            <a:lvl5pPr marL="990600" indent="-180975">
              <a:defRPr sz="1100">
                <a:latin typeface="함초롬돋움"/>
                <a:ea typeface="함초롬돋움"/>
                <a:cs typeface="함초롬돋움"/>
              </a:defRPr>
            </a:lvl5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/>
            </a:pPr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/>
            </a:pPr>
            <a:fld id="{B921D178-B3E2-41DF-B6F9-C73B8CC656FA}" type="slidenum">
              <a:rPr lang="ko-KR" altLang="en-US" sz="1400">
                <a:solidFill>
                  <a:schemeClr val="bg1">
                    <a:lumMod val="50000"/>
                  </a:schemeClr>
                </a:solidFill>
              </a:rPr>
              <a:pPr lvl="0" algn="ctr">
                <a:defRPr/>
              </a:pPr>
              <a:t>‹#›</a:t>
            </a:fld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본문2" preserve="1" userDrawn="1">
  <p:cSld name="1_본문_2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9D3222A-D61B-18D2-3D48-9AA7AB0094D1}"/>
              </a:ext>
            </a:extLst>
          </p:cNvPr>
          <p:cNvCxnSpPr>
            <a:cxnSpLocks/>
          </p:cNvCxnSpPr>
          <p:nvPr userDrawn="1"/>
        </p:nvCxnSpPr>
        <p:spPr>
          <a:xfrm>
            <a:off x="0" y="908051"/>
            <a:ext cx="9144000" cy="0"/>
          </a:xfrm>
          <a:prstGeom prst="line">
            <a:avLst/>
          </a:prstGeom>
          <a:ln w="76200" cmpd="sng">
            <a:gradFill flip="none" rotWithShape="1">
              <a:gsLst>
                <a:gs pos="0">
                  <a:schemeClr val="accent6">
                    <a:lumMod val="50000"/>
                  </a:schemeClr>
                </a:gs>
                <a:gs pos="33000">
                  <a:schemeClr val="accent6">
                    <a:lumMod val="75000"/>
                  </a:schemeClr>
                </a:gs>
                <a:gs pos="6800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Wingdings"/>
              <a:buChar char="n"/>
              <a:defRPr sz="1600" b="1">
                <a:latin typeface="함초롬돋움"/>
                <a:ea typeface="함초롬돋움"/>
                <a:cs typeface="함초롬돋움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200">
                <a:latin typeface="함초롬돋움"/>
                <a:ea typeface="함초롬돋움"/>
                <a:cs typeface="함초롬돋움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200">
                <a:latin typeface="함초롬돋움"/>
                <a:ea typeface="함초롬돋움"/>
                <a:cs typeface="함초롬돋움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/>
                <a:ea typeface="함초롬돋움"/>
                <a:cs typeface="함초롬돋움"/>
              </a:defRPr>
            </a:lvl4pPr>
            <a:lvl5pPr marL="990600" indent="-180975">
              <a:defRPr sz="1100">
                <a:latin typeface="함초롬돋움"/>
                <a:ea typeface="함초롬돋움"/>
                <a:cs typeface="함초롬돋움"/>
              </a:defRPr>
            </a:lvl5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Wingdings"/>
              <a:buChar char="n"/>
              <a:defRPr sz="1600" b="1">
                <a:latin typeface="함초롬돋움"/>
                <a:ea typeface="함초롬돋움"/>
                <a:cs typeface="함초롬돋움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200">
                <a:latin typeface="함초롬돋움"/>
                <a:ea typeface="함초롬돋움"/>
                <a:cs typeface="함초롬돋움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200">
                <a:latin typeface="함초롬돋움"/>
                <a:ea typeface="함초롬돋움"/>
                <a:cs typeface="함초롬돋움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/>
                <a:ea typeface="함초롬돋움"/>
                <a:cs typeface="함초롬돋움"/>
              </a:defRPr>
            </a:lvl4pPr>
            <a:lvl5pPr marL="990600" indent="-180975">
              <a:defRPr sz="1100">
                <a:latin typeface="함초롬돋움"/>
                <a:ea typeface="함초롬돋움"/>
                <a:cs typeface="함초롬돋움"/>
              </a:defRPr>
            </a:lvl5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/>
            </a:pPr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/>
            </a:pPr>
            <a:fld id="{B921D178-B3E2-41DF-B6F9-C73B8CC656FA}" type="slidenum">
              <a:rPr lang="ko-KR" altLang="en-US" sz="1400">
                <a:solidFill>
                  <a:schemeClr val="bg1">
                    <a:lumMod val="50000"/>
                  </a:schemeClr>
                </a:solidFill>
              </a:rPr>
              <a:pPr lvl="0" algn="ctr">
                <a:defRPr/>
              </a:pPr>
              <a:t>‹#›</a:t>
            </a:fld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끝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사용자 지정 레이아웃" preserve="1" userDrawn="1">
  <p:cSld name="2_기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chemeClr val="accent6">
              <a:lumMod val="50000"/>
              <a:alpha val="8471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accent6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Office 테마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>
              <a:defRPr/>
            </a:pPr>
            <a:fld id="{3C4A7B72-6AE8-49C2-8F32-E8A725FD610D}" type="datetime1">
              <a:rPr lang="ko-KR" altLang="en-US"/>
              <a:pPr lvl="0">
                <a:defRPr/>
              </a:pPr>
              <a:t>2025-01-11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>
              <a:defRPr/>
            </a:pPr>
            <a:fld id="{52DD98C4-AD35-4759-9571-E1AA62A00DA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2" r:id="rId1"/>
    <p:sldLayoutId id="2147484123" r:id="rId2"/>
    <p:sldLayoutId id="2147484124" r:id="rId3"/>
    <p:sldLayoutId id="2147484125" r:id="rId4"/>
    <p:sldLayoutId id="2147484126" r:id="rId5"/>
    <p:sldLayoutId id="2147484127" r:id="rId6"/>
    <p:sldLayoutId id="2147484128" r:id="rId7"/>
  </p:sldLayoutIdLst>
  <p:transition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/>
        <a:buBlip>
          <a:blip r:embed="rId9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1852" y="570411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anchor="ctr">
            <a:normAutofit/>
          </a:bodyPr>
          <a:lstStyle/>
          <a:p>
            <a:pPr lvl="0">
              <a:defRPr/>
            </a:pPr>
            <a:endParaRPr lang="ko-KR" alt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378823" y="5643154"/>
            <a:ext cx="8386354" cy="91440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lvl="0" algn="ctr">
              <a:defRPr/>
            </a:pPr>
            <a:r>
              <a:rPr lang="en-US" altLang="ko-KR" sz="30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&lt;1</a:t>
            </a:r>
            <a:r>
              <a:rPr lang="ko-KR" altLang="en-US" sz="30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장</a:t>
            </a:r>
            <a:r>
              <a:rPr lang="en-US" altLang="ko-KR" sz="30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&gt; </a:t>
            </a:r>
            <a:r>
              <a:rPr lang="ko-KR" altLang="en-US" sz="30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전기의 기본 개념과 팅커캐드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9209" y="5378192"/>
            <a:ext cx="9144000" cy="147753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>
              <a:defRPr/>
            </a:pPr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86000" y="5631831"/>
            <a:ext cx="4572000" cy="914400"/>
          </a:xfrm>
          <a:prstGeom prst="rect">
            <a:avLst/>
          </a:prstGeom>
        </p:spPr>
        <p:txBody>
          <a:bodyPr vert="horz" wrap="none" lIns="91440" tIns="45720" rIns="91440" bIns="45720" anchor="ctr">
            <a:normAutofit/>
          </a:bodyPr>
          <a:lstStyle/>
          <a:p>
            <a:pPr lvl="0" algn="ctr">
              <a:defRPr/>
            </a:pPr>
            <a:r>
              <a:rPr lang="en-US" altLang="ko-KR" sz="30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&lt;5</a:t>
            </a:r>
            <a:r>
              <a:rPr lang="ko-KR" altLang="en-US" sz="30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장</a:t>
            </a:r>
            <a:r>
              <a:rPr lang="en-US" altLang="ko-KR" sz="30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&gt; </a:t>
            </a:r>
            <a:r>
              <a:rPr lang="ko-KR" altLang="en-US" sz="30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요청 처리 메서드의 파라미터 유형</a:t>
            </a:r>
          </a:p>
          <a:p>
            <a:pPr lvl="0"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[</a:t>
            </a:r>
            <a:r>
              <a:rPr lang="ko-KR" altLang="en-US" sz="16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도서 쇼핑몰</a:t>
            </a:r>
            <a:r>
              <a:rPr lang="en-US" altLang="ko-KR" sz="16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] </a:t>
            </a:r>
            <a:r>
              <a:rPr lang="ko-KR" altLang="en-US" sz="16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도서 상세 정보 표시하기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9B72B-96EF-9BAC-65F0-C6CB8ADAF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29F7EF1-774C-918D-B559-8CB35859D26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@RequestParam</a:t>
            </a:r>
            <a:r>
              <a:rPr lang="ko-KR" altLang="en-US" dirty="0"/>
              <a:t>으로 요청 </a:t>
            </a:r>
            <a:r>
              <a:rPr lang="ko-KR" altLang="en-US" dirty="0" err="1"/>
              <a:t>파리미터</a:t>
            </a:r>
            <a:r>
              <a:rPr lang="ko-KR" altLang="en-US" dirty="0"/>
              <a:t> 처리</a:t>
            </a:r>
          </a:p>
          <a:p>
            <a:pPr lvl="1">
              <a:defRPr/>
            </a:pPr>
            <a:r>
              <a:rPr lang="ko-KR" altLang="en-US" dirty="0"/>
              <a:t>사용자의 웹 요청 </a:t>
            </a:r>
            <a:r>
              <a:rPr lang="en-US" altLang="ko-KR" dirty="0"/>
              <a:t>URL(http://localhost:8080/exam01?id=admin&amp;passwd=admin1234)</a:t>
            </a:r>
            <a:r>
              <a:rPr lang="ko-KR" altLang="en-US" dirty="0"/>
              <a:t>에 대한 응답으로 </a:t>
            </a:r>
            <a:r>
              <a:rPr lang="en-US" altLang="ko-KR" dirty="0" err="1"/>
              <a:t>viewPage</a:t>
            </a:r>
            <a:r>
              <a:rPr lang="en-US" altLang="ko-KR" dirty="0"/>
              <a:t> </a:t>
            </a:r>
            <a:r>
              <a:rPr lang="ko-KR" altLang="en-US" dirty="0"/>
              <a:t>페이지를 웹 브라우저에 출력하는 과정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4763D77-BF66-679D-DE60-4915BB374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/>
              <a:t>요청 파라미터와 </a:t>
            </a:r>
            <a:r>
              <a:rPr lang="en-US" altLang="ko-KR" dirty="0"/>
              <a:t>@RequestParam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9D4544F-F5C3-2EB8-5733-0118779C74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16757" y="2600895"/>
            <a:ext cx="6110486" cy="335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31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F21C7-443B-85F8-6CC4-4D86B1730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46C9408-36E4-9AFB-6FCF-0D0409B86AF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@RequestParam</a:t>
            </a:r>
            <a:r>
              <a:rPr lang="ko-KR" altLang="en-US" dirty="0"/>
              <a:t>으로 요청 </a:t>
            </a:r>
            <a:r>
              <a:rPr lang="ko-KR" altLang="en-US" dirty="0" err="1"/>
              <a:t>파리미터</a:t>
            </a:r>
            <a:r>
              <a:rPr lang="ko-KR" altLang="en-US" dirty="0"/>
              <a:t> 처리</a:t>
            </a:r>
          </a:p>
          <a:p>
            <a:pPr lvl="1">
              <a:defRPr/>
            </a:pPr>
            <a:r>
              <a:rPr lang="en-US" altLang="ko-KR" dirty="0"/>
              <a:t>@RequestParam</a:t>
            </a:r>
            <a:r>
              <a:rPr lang="ko-KR" altLang="en-US" dirty="0"/>
              <a:t>의 </a:t>
            </a:r>
            <a:r>
              <a:rPr lang="en-US" altLang="ko-KR" dirty="0" err="1"/>
              <a:t>defaultValue</a:t>
            </a:r>
            <a:r>
              <a:rPr lang="en-US" altLang="ko-KR" dirty="0"/>
              <a:t> </a:t>
            </a:r>
            <a:r>
              <a:rPr lang="ko-KR" altLang="en-US" dirty="0"/>
              <a:t>속성을 사용하는 예</a:t>
            </a:r>
            <a:r>
              <a:rPr lang="en-US" altLang="ko-KR" dirty="0"/>
              <a:t>(</a:t>
            </a:r>
            <a:r>
              <a:rPr lang="ko-KR" altLang="en-US" dirty="0"/>
              <a:t>웹 요청 </a:t>
            </a:r>
            <a:r>
              <a:rPr lang="en-US" altLang="ko-KR" dirty="0"/>
              <a:t>URL</a:t>
            </a:r>
            <a:r>
              <a:rPr lang="ko-KR" altLang="en-US" dirty="0"/>
              <a:t>에 요청 파라미터 값이 없으면 기본값으로 설정하는 경우</a:t>
            </a:r>
            <a:r>
              <a:rPr lang="en-US" altLang="ko-KR" dirty="0"/>
              <a:t>)</a:t>
            </a:r>
            <a:endParaRPr lang="ko-KR" altLang="en-US" dirty="0"/>
          </a:p>
          <a:p>
            <a:pPr lvl="1">
              <a:defRPr/>
            </a:pPr>
            <a:r>
              <a:rPr lang="ko-KR" altLang="en-US" dirty="0"/>
              <a:t>사용자의 웹 요청 </a:t>
            </a:r>
            <a:r>
              <a:rPr lang="en-US" altLang="ko-KR" dirty="0"/>
              <a:t>URL</a:t>
            </a:r>
            <a:r>
              <a:rPr lang="ko-KR" altLang="en-US" dirty="0"/>
              <a:t>이 </a:t>
            </a:r>
            <a:r>
              <a:rPr lang="en-US" altLang="ko-KR" dirty="0"/>
              <a:t>http://.../exam02?id&amp;passwd=admin1234</a:t>
            </a:r>
            <a:r>
              <a:rPr lang="ko-KR" altLang="en-US" dirty="0"/>
              <a:t>처럼 요청 파라미터의 </a:t>
            </a:r>
            <a:r>
              <a:rPr lang="en-US" altLang="ko-KR" dirty="0"/>
              <a:t>id </a:t>
            </a:r>
            <a:r>
              <a:rPr lang="ko-KR" altLang="en-US" dirty="0"/>
              <a:t>값이 </a:t>
            </a:r>
            <a:r>
              <a:rPr lang="en-US" altLang="ko-KR" dirty="0"/>
              <a:t>null</a:t>
            </a:r>
            <a:r>
              <a:rPr lang="ko-KR" altLang="en-US" dirty="0"/>
              <a:t>이면 빈 문자열로 처리</a:t>
            </a:r>
            <a:r>
              <a:rPr lang="en-US" altLang="ko-KR" dirty="0"/>
              <a:t>. </a:t>
            </a:r>
            <a:r>
              <a:rPr lang="en-US" altLang="ko-KR" dirty="0" err="1"/>
              <a:t>requestMethod</a:t>
            </a:r>
            <a:r>
              <a:rPr lang="en-US" altLang="ko-KR" dirty="0"/>
              <a:t>( ) </a:t>
            </a:r>
            <a:r>
              <a:rPr lang="ko-KR" altLang="en-US" dirty="0"/>
              <a:t>메서드에 </a:t>
            </a:r>
            <a:r>
              <a:rPr lang="en-US" altLang="ko-KR" dirty="0" err="1"/>
              <a:t>defaultValue</a:t>
            </a:r>
            <a:r>
              <a:rPr lang="en-US" altLang="ko-KR" dirty="0"/>
              <a:t>="</a:t>
            </a:r>
            <a:r>
              <a:rPr lang="ko-KR" altLang="en-US" dirty="0"/>
              <a:t>관리자</a:t>
            </a:r>
            <a:r>
              <a:rPr lang="en-US" altLang="ko-KR" dirty="0"/>
              <a:t>"</a:t>
            </a:r>
            <a:r>
              <a:rPr lang="ko-KR" altLang="en-US" dirty="0"/>
              <a:t>와 같이 설정되어 있다면 </a:t>
            </a:r>
            <a:r>
              <a:rPr lang="en-US" altLang="ko-KR" dirty="0" err="1"/>
              <a:t>userId</a:t>
            </a:r>
            <a:r>
              <a:rPr lang="ko-KR" altLang="en-US" dirty="0"/>
              <a:t>는 기본값으로 ‘관리자’</a:t>
            </a:r>
            <a:r>
              <a:rPr lang="en-US" altLang="ko-KR" dirty="0"/>
              <a:t>, </a:t>
            </a:r>
            <a:r>
              <a:rPr lang="en-US" altLang="ko-KR" dirty="0" err="1"/>
              <a:t>userPw</a:t>
            </a:r>
            <a:r>
              <a:rPr lang="en-US" altLang="ko-KR" dirty="0"/>
              <a:t> </a:t>
            </a:r>
            <a:r>
              <a:rPr lang="ko-KR" altLang="en-US" dirty="0"/>
              <a:t>값은 기본값으로 </a:t>
            </a:r>
            <a:r>
              <a:rPr lang="en-US" altLang="ko-KR" dirty="0"/>
              <a:t>admin1234 </a:t>
            </a:r>
            <a:r>
              <a:rPr lang="ko-KR" altLang="en-US" dirty="0"/>
              <a:t>전달받음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4B071F0-E4BA-92ED-B5ED-2FB46120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/>
              <a:t>요청 파라미터와 </a:t>
            </a:r>
            <a:r>
              <a:rPr lang="en-US" altLang="ko-KR" dirty="0"/>
              <a:t>@RequestParam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7EDFE0-8471-5AF0-5A7A-89EBBEFCE6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3358401"/>
            <a:ext cx="4239667" cy="17513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49BAA89-03E2-2813-988B-195D67C1FB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995946"/>
            <a:ext cx="4239667" cy="15282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1D9BEE5-7457-AC11-D8D5-3BB011AE2E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224" y="3608712"/>
            <a:ext cx="3825235" cy="125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2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A8E4D-4636-2972-F2DF-65C8B6FDE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BF3F822-FF1E-A13D-0F4B-9B531A3183A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@RequestParam</a:t>
            </a:r>
            <a:r>
              <a:rPr lang="ko-KR" altLang="en-US" dirty="0"/>
              <a:t>으로 요청 </a:t>
            </a:r>
            <a:r>
              <a:rPr lang="ko-KR" altLang="en-US" dirty="0" err="1"/>
              <a:t>파리미터</a:t>
            </a:r>
            <a:r>
              <a:rPr lang="ko-KR" altLang="en-US" dirty="0"/>
              <a:t> 처리</a:t>
            </a:r>
          </a:p>
          <a:p>
            <a:pPr lvl="1">
              <a:defRPr/>
            </a:pPr>
            <a:r>
              <a:rPr lang="ko-KR" altLang="en-US" dirty="0"/>
              <a:t>사용자의 웹 요청 </a:t>
            </a:r>
            <a:r>
              <a:rPr lang="en-US" altLang="ko-KR" dirty="0"/>
              <a:t>URL(http://localhost:8080/exam02?id&amp;passwd=admin1234)</a:t>
            </a:r>
            <a:r>
              <a:rPr lang="ko-KR" altLang="en-US" dirty="0"/>
              <a:t>에 대한 응답으로 </a:t>
            </a:r>
            <a:r>
              <a:rPr lang="en-US" altLang="ko-KR" dirty="0" err="1"/>
              <a:t>viewPage</a:t>
            </a:r>
            <a:r>
              <a:rPr lang="en-US" altLang="ko-KR" dirty="0"/>
              <a:t> </a:t>
            </a:r>
            <a:r>
              <a:rPr lang="ko-KR" altLang="en-US" dirty="0"/>
              <a:t>페이지를 웹 브라우저에 출력하는 과정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1A272CD-2F49-D579-A933-A6E1EB59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/>
              <a:t>요청 파라미터와 </a:t>
            </a:r>
            <a:r>
              <a:rPr lang="en-US" altLang="ko-KR" dirty="0"/>
              <a:t>@RequestParam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03CB433-E16E-DA32-172E-C4D837D755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4386" y="2450138"/>
            <a:ext cx="6455228" cy="360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89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719572" y="342900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경로 변수와 </a:t>
            </a:r>
            <a:r>
              <a:rPr lang="en-US" altLang="ko-KR" dirty="0"/>
              <a:t>@PathVariable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572" y="191624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02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C53D9-A8D4-49BE-86E9-2E67487FB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5AAD31E-09B5-E5B3-2596-55740212EA6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경로 변수</a:t>
            </a:r>
            <a:endParaRPr lang="en-US" altLang="ko-KR" b="1" dirty="0"/>
          </a:p>
          <a:p>
            <a:pPr lvl="1">
              <a:defRPr/>
            </a:pPr>
            <a:r>
              <a:rPr lang="ko-KR" altLang="en-US" dirty="0"/>
              <a:t>경로 변수</a:t>
            </a:r>
            <a:r>
              <a:rPr lang="en-US" altLang="ko-KR" dirty="0"/>
              <a:t>(path variables)</a:t>
            </a:r>
            <a:r>
              <a:rPr lang="ko-KR" altLang="en-US" dirty="0"/>
              <a:t>는 웹 요청 </a:t>
            </a:r>
            <a:r>
              <a:rPr lang="en-US" altLang="ko-KR" dirty="0"/>
              <a:t>URL</a:t>
            </a:r>
            <a:r>
              <a:rPr lang="ko-KR" altLang="en-US" dirty="0"/>
              <a:t>에 포함된 파라미터 값 전달받을 때 사용하는 변수</a:t>
            </a:r>
            <a:r>
              <a:rPr lang="en-US" altLang="ko-KR" dirty="0"/>
              <a:t>. </a:t>
            </a:r>
            <a:r>
              <a:rPr lang="ko-KR" altLang="en-US" dirty="0"/>
              <a:t>매핑 경로 설정하는 </a:t>
            </a:r>
            <a:r>
              <a:rPr lang="en-US" altLang="ko-KR" dirty="0"/>
              <a:t>@RequestMapping(</a:t>
            </a:r>
            <a:r>
              <a:rPr lang="ko-KR" altLang="en-US" dirty="0"/>
              <a:t>단순화한 </a:t>
            </a:r>
            <a:r>
              <a:rPr lang="en-US" altLang="ko-KR" dirty="0"/>
              <a:t>@RequestMapping </a:t>
            </a:r>
            <a:r>
              <a:rPr lang="ko-KR" altLang="en-US" dirty="0"/>
              <a:t>포함</a:t>
            </a:r>
            <a:r>
              <a:rPr lang="en-US" altLang="ko-KR" dirty="0"/>
              <a:t>)</a:t>
            </a:r>
            <a:r>
              <a:rPr lang="ko-KR" altLang="en-US" dirty="0"/>
              <a:t>에 중괄호</a:t>
            </a:r>
            <a:r>
              <a:rPr lang="en-US" altLang="ko-KR" dirty="0"/>
              <a:t>({})</a:t>
            </a:r>
            <a:r>
              <a:rPr lang="ko-KR" altLang="en-US" dirty="0"/>
              <a:t>를 사용해 웹 요청 </a:t>
            </a:r>
            <a:r>
              <a:rPr lang="en-US" altLang="ko-KR" dirty="0"/>
              <a:t>URL</a:t>
            </a:r>
            <a:r>
              <a:rPr lang="ko-KR" altLang="en-US" dirty="0"/>
              <a:t>에 포함된 요청 조건 값 전달받음</a:t>
            </a:r>
            <a:r>
              <a:rPr lang="en-US" altLang="ko-KR" dirty="0"/>
              <a:t>. </a:t>
            </a:r>
            <a:r>
              <a:rPr lang="ko-KR" altLang="en-US" dirty="0"/>
              <a:t>중괄호 안에 명시된 것이 경로 변수이며</a:t>
            </a:r>
            <a:r>
              <a:rPr lang="en-US" altLang="ko-KR" dirty="0"/>
              <a:t>, </a:t>
            </a:r>
            <a:r>
              <a:rPr lang="ko-KR" altLang="en-US" dirty="0"/>
              <a:t>하나 또는 그 이상의 경로 변수 포함할 수 있음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r>
              <a:rPr lang="en-US" altLang="ko-KR" dirty="0"/>
              <a:t>@GetMapping</a:t>
            </a:r>
            <a:r>
              <a:rPr lang="ko-KR" altLang="en-US" dirty="0"/>
              <a:t>에 설정된 요청 매핑 경로에서 중괄호 안에 명시된 </a:t>
            </a:r>
            <a:r>
              <a:rPr lang="en-US" altLang="ko-KR" dirty="0"/>
              <a:t>color</a:t>
            </a:r>
            <a:r>
              <a:rPr lang="ko-KR" altLang="en-US" dirty="0"/>
              <a:t>가 경로 변수에 해당함</a:t>
            </a:r>
            <a:r>
              <a:rPr lang="en-US" altLang="ko-KR" dirty="0"/>
              <a:t>. </a:t>
            </a:r>
            <a:r>
              <a:rPr lang="ko-KR" altLang="en-US" dirty="0"/>
              <a:t>웹 요청 </a:t>
            </a:r>
            <a:r>
              <a:rPr lang="en-US" altLang="ko-KR" dirty="0"/>
              <a:t>URL</a:t>
            </a:r>
            <a:r>
              <a:rPr lang="ko-KR" altLang="en-US" dirty="0"/>
              <a:t>이 </a:t>
            </a:r>
            <a:r>
              <a:rPr lang="en-US" altLang="ko-KR" dirty="0"/>
              <a:t>http://localhoat:8080/car/red</a:t>
            </a:r>
            <a:r>
              <a:rPr lang="ko-KR" altLang="en-US" dirty="0"/>
              <a:t>라면 경로 변수 </a:t>
            </a:r>
            <a:r>
              <a:rPr lang="en-US" altLang="ko-KR" dirty="0"/>
              <a:t>color</a:t>
            </a:r>
            <a:r>
              <a:rPr lang="ko-KR" altLang="en-US" dirty="0"/>
              <a:t>는 </a:t>
            </a:r>
            <a:r>
              <a:rPr lang="en-US" altLang="ko-KR" dirty="0"/>
              <a:t>red</a:t>
            </a:r>
            <a:r>
              <a:rPr lang="ko-KR" altLang="en-US" dirty="0"/>
              <a:t>를 값으로 전달받음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@RequestMapping</a:t>
            </a:r>
            <a:r>
              <a:rPr lang="ko-KR" altLang="en-US" dirty="0"/>
              <a:t>에 설정된 요청 매핑 경로가 경로 변수 포함하면 </a:t>
            </a:r>
            <a:r>
              <a:rPr lang="en-US" altLang="ko-KR" dirty="0"/>
              <a:t>@PathVariable</a:t>
            </a:r>
            <a:r>
              <a:rPr lang="ko-KR" altLang="en-US" dirty="0"/>
              <a:t>로 요청 처리 메서드의 파라미터에 경로 변수 값 전달받을 수 있음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3B4DB09-2742-38D4-7741-8F7BB58D4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ko-KR" altLang="en-US" dirty="0"/>
              <a:t>경로 변수와 </a:t>
            </a:r>
            <a:r>
              <a:rPr lang="en-US" altLang="ko-KR" dirty="0"/>
              <a:t>@PathVariable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CAF3259-9DFE-9C5C-DBCB-5925730711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2751" y="2731768"/>
            <a:ext cx="5158497" cy="22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3002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843EE-99BC-43A9-D51F-3492728C5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ECBCC39-EBFD-31BF-4942-551576B7B22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 dirty="0"/>
              <a:t>@PathVariable</a:t>
            </a:r>
            <a:r>
              <a:rPr lang="ko-KR" altLang="en-US" b="1" dirty="0"/>
              <a:t>로 경로 변수 처리</a:t>
            </a:r>
            <a:endParaRPr lang="en-US" altLang="ko-KR" b="1" dirty="0"/>
          </a:p>
          <a:p>
            <a:pPr lvl="1">
              <a:defRPr/>
            </a:pPr>
            <a:r>
              <a:rPr lang="en-US" altLang="ko-KR" dirty="0"/>
              <a:t>@PathVariable</a:t>
            </a:r>
            <a:r>
              <a:rPr lang="ko-KR" altLang="en-US" dirty="0"/>
              <a:t>은 </a:t>
            </a:r>
            <a:r>
              <a:rPr lang="en-US" altLang="ko-KR" dirty="0"/>
              <a:t>@RequestMapping</a:t>
            </a:r>
            <a:r>
              <a:rPr lang="ko-KR" altLang="en-US" dirty="0"/>
              <a:t>에 설정된 경로 변수 값을 요청 처리 메서드의 매개변수로 전달받음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r>
              <a:rPr lang="ko-KR" altLang="en-US" dirty="0"/>
              <a:t>사용자의 웹 요청 </a:t>
            </a:r>
            <a:r>
              <a:rPr lang="en-US" altLang="ko-KR" dirty="0"/>
              <a:t>URL</a:t>
            </a:r>
            <a:r>
              <a:rPr lang="ko-KR" altLang="en-US" dirty="0"/>
              <a:t>에 포함된 경로 변수 값은 요청 처리 메서드의 매개변수와 데이터 타입</a:t>
            </a:r>
            <a:r>
              <a:rPr lang="en-US" altLang="ko-KR" dirty="0"/>
              <a:t>(data type)</a:t>
            </a:r>
            <a:r>
              <a:rPr lang="ko-KR" altLang="en-US" dirty="0"/>
              <a:t>이 일치해야 함</a:t>
            </a:r>
            <a:r>
              <a:rPr lang="en-US" altLang="ko-KR" dirty="0"/>
              <a:t>. </a:t>
            </a:r>
            <a:r>
              <a:rPr lang="ko-KR" altLang="en-US" dirty="0"/>
              <a:t>메서드의 매개변수가 </a:t>
            </a:r>
            <a:r>
              <a:rPr lang="en-US" altLang="ko-KR" dirty="0"/>
              <a:t>int</a:t>
            </a:r>
            <a:r>
              <a:rPr lang="ko-KR" altLang="en-US" dirty="0"/>
              <a:t>형이면 해당 경로 변수의 값은 숫자여야 함</a:t>
            </a: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72B1AA5-99FF-1593-4041-1E8AA6486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ko-KR" altLang="en-US" dirty="0"/>
              <a:t>경로 변수와 </a:t>
            </a:r>
            <a:r>
              <a:rPr lang="en-US" altLang="ko-KR" dirty="0"/>
              <a:t>@PathVariable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F312E40-83B2-C117-65EF-9BC40C670A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4855" y="2535880"/>
            <a:ext cx="6674290" cy="241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0574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A911E-7026-0140-F413-2223AA48C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04FE0E4-C25C-571F-8495-71C07FE6237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 dirty="0"/>
              <a:t>@PathVariable</a:t>
            </a:r>
            <a:r>
              <a:rPr lang="ko-KR" altLang="en-US" b="1" dirty="0"/>
              <a:t>로 경로 변수 처리</a:t>
            </a:r>
            <a:endParaRPr lang="en-US" altLang="ko-KR" b="1" dirty="0"/>
          </a:p>
          <a:p>
            <a:pPr lvl="1">
              <a:defRPr/>
            </a:pPr>
            <a:r>
              <a:rPr lang="en-US" altLang="ko-KR" dirty="0"/>
              <a:t>@PathVariable</a:t>
            </a:r>
            <a:r>
              <a:rPr lang="ko-KR" altLang="en-US" dirty="0"/>
              <a:t>을 이용하여 경로 변수에 접근하는 예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/>
              <a:t>id</a:t>
            </a:r>
            <a:r>
              <a:rPr lang="ko-KR" altLang="en-US" dirty="0"/>
              <a:t>는 경로 변수로 웹 요청 </a:t>
            </a:r>
            <a:r>
              <a:rPr lang="en-US" altLang="ko-KR" dirty="0"/>
              <a:t>URL</a:t>
            </a:r>
            <a:r>
              <a:rPr lang="ko-KR" altLang="en-US" dirty="0"/>
              <a:t>이 </a:t>
            </a:r>
            <a:r>
              <a:rPr lang="en-US" altLang="ko-KR" dirty="0"/>
              <a:t>http://.../exam03/admin</a:t>
            </a:r>
            <a:r>
              <a:rPr lang="ko-KR" altLang="en-US" dirty="0"/>
              <a:t>이면 웹 요청 </a:t>
            </a:r>
            <a:r>
              <a:rPr lang="en-US" altLang="ko-KR" dirty="0"/>
              <a:t>URL</a:t>
            </a:r>
            <a:r>
              <a:rPr lang="ko-KR" altLang="en-US" dirty="0"/>
              <a:t>로 전송된 파라미터 값 </a:t>
            </a:r>
            <a:r>
              <a:rPr lang="en-US" altLang="ko-KR" dirty="0"/>
              <a:t>admin </a:t>
            </a:r>
            <a:r>
              <a:rPr lang="ko-KR" altLang="en-US" dirty="0"/>
              <a:t>전달받음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/>
              <a:t>@PathVariable</a:t>
            </a:r>
            <a:r>
              <a:rPr lang="ko-KR" altLang="en-US" dirty="0"/>
              <a:t>에 설정된 매개변수 </a:t>
            </a:r>
            <a:r>
              <a:rPr lang="en-US" altLang="ko-KR" dirty="0" err="1"/>
              <a:t>userId</a:t>
            </a:r>
            <a:r>
              <a:rPr lang="ko-KR" altLang="en-US" dirty="0"/>
              <a:t>는 경로 변수 </a:t>
            </a:r>
            <a:r>
              <a:rPr lang="en-US" altLang="ko-KR" dirty="0"/>
              <a:t>id</a:t>
            </a:r>
            <a:r>
              <a:rPr lang="ko-KR" altLang="en-US" dirty="0"/>
              <a:t>에 전달된 값인 </a:t>
            </a:r>
            <a:r>
              <a:rPr lang="en-US" altLang="ko-KR" dirty="0"/>
              <a:t>admin </a:t>
            </a:r>
            <a:r>
              <a:rPr lang="ko-KR" altLang="en-US" dirty="0"/>
              <a:t>전달받음</a:t>
            </a: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CEFDB37-A1EA-8112-08CF-A8D0A34AA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ko-KR" altLang="en-US" dirty="0"/>
              <a:t>경로 변수와 </a:t>
            </a:r>
            <a:r>
              <a:rPr lang="en-US" altLang="ko-KR" dirty="0"/>
              <a:t>@PathVariable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599AAFF-51CD-BBD9-A08F-7655D97CAD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2069475"/>
            <a:ext cx="4362880" cy="21586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1A4A67B-85D6-D0F9-7072-C2B02935C8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147484"/>
            <a:ext cx="4362880" cy="8604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E8C36A-C757-E907-C2D8-FB3EEDE975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625" y="2302499"/>
            <a:ext cx="3722513" cy="156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93454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B92CB-CCC1-42CD-49EE-86280F153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C2CC2E3-457E-36F2-5070-EF345164756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 dirty="0"/>
              <a:t>@PathVariable</a:t>
            </a:r>
            <a:r>
              <a:rPr lang="ko-KR" altLang="en-US" b="1" dirty="0"/>
              <a:t>로 경로 변수 처리</a:t>
            </a:r>
            <a:endParaRPr lang="en-US" altLang="ko-KR" b="1" dirty="0"/>
          </a:p>
          <a:p>
            <a:pPr lvl="1">
              <a:defRPr/>
            </a:pPr>
            <a:r>
              <a:rPr lang="ko-KR" altLang="en-US" dirty="0"/>
              <a:t>사용자의 웹 요청 </a:t>
            </a:r>
            <a:r>
              <a:rPr lang="en-US" altLang="ko-KR" dirty="0"/>
              <a:t>URL(http://localhost:8080/exam03/admin)</a:t>
            </a:r>
            <a:r>
              <a:rPr lang="ko-KR" altLang="en-US" dirty="0"/>
              <a:t>에 대한 응답으로 </a:t>
            </a:r>
            <a:r>
              <a:rPr lang="en-US" altLang="ko-KR" dirty="0" err="1"/>
              <a:t>viewPage</a:t>
            </a:r>
            <a:r>
              <a:rPr lang="en-US" altLang="ko-KR" dirty="0"/>
              <a:t> </a:t>
            </a:r>
            <a:r>
              <a:rPr lang="ko-KR" altLang="en-US" dirty="0"/>
              <a:t>페이지를 웹 브라우저에 출력하는 과정</a:t>
            </a: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325264C-B533-7DDA-0DCB-1C11628B1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ko-KR" altLang="en-US" dirty="0"/>
              <a:t>경로 변수와 </a:t>
            </a:r>
            <a:r>
              <a:rPr lang="en-US" altLang="ko-KR" dirty="0"/>
              <a:t>@PathVariable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047ABEF-30FB-8434-683E-0FCB83166F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2266" y="2339500"/>
            <a:ext cx="5639467" cy="401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78906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9BAD5-C6B1-9F66-B65D-3DF5A8E98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0CBA460-11DF-ABF5-D0A1-5D3D2ABFC94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 dirty="0"/>
              <a:t>@PathVariable</a:t>
            </a:r>
            <a:r>
              <a:rPr lang="ko-KR" altLang="en-US" b="1" dirty="0"/>
              <a:t>로 경로 변수 처리</a:t>
            </a:r>
            <a:endParaRPr lang="en-US" altLang="ko-KR" b="1" dirty="0"/>
          </a:p>
          <a:p>
            <a:pPr marL="609600" lvl="1" indent="-342900">
              <a:buFont typeface="+mj-ea"/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/>
              <a:t>id</a:t>
            </a:r>
            <a:r>
              <a:rPr lang="ko-KR" altLang="en-US" dirty="0"/>
              <a:t>와 </a:t>
            </a:r>
            <a:r>
              <a:rPr lang="en-US" altLang="ko-KR" dirty="0"/>
              <a:t>passwd</a:t>
            </a:r>
            <a:r>
              <a:rPr lang="ko-KR" altLang="en-US" dirty="0"/>
              <a:t>는 경로 변수로</a:t>
            </a:r>
            <a:r>
              <a:rPr lang="en-US" altLang="ko-KR" dirty="0"/>
              <a:t>, </a:t>
            </a:r>
            <a:r>
              <a:rPr lang="ko-KR" altLang="en-US" dirty="0"/>
              <a:t>웹 요청 </a:t>
            </a:r>
            <a:r>
              <a:rPr lang="en-US" altLang="ko-KR" dirty="0"/>
              <a:t>URL</a:t>
            </a:r>
            <a:r>
              <a:rPr lang="ko-KR" altLang="en-US" dirty="0"/>
              <a:t>이 </a:t>
            </a:r>
            <a:r>
              <a:rPr lang="en-US" altLang="ko-KR" dirty="0"/>
              <a:t>http://.../exam04/admin/admin1234</a:t>
            </a:r>
            <a:r>
              <a:rPr lang="ko-KR" altLang="en-US" dirty="0"/>
              <a:t>이면 파라미터 값인 </a:t>
            </a:r>
            <a:r>
              <a:rPr lang="en-US" altLang="ko-KR" dirty="0"/>
              <a:t>admin</a:t>
            </a:r>
            <a:r>
              <a:rPr lang="ko-KR" altLang="en-US" dirty="0"/>
              <a:t>과 </a:t>
            </a:r>
            <a:r>
              <a:rPr lang="en-US" altLang="ko-KR" dirty="0"/>
              <a:t>admin1234 </a:t>
            </a:r>
            <a:r>
              <a:rPr lang="ko-KR" altLang="en-US" dirty="0"/>
              <a:t>전달받음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/>
              <a:t>@PathVariable</a:t>
            </a:r>
            <a:r>
              <a:rPr lang="ko-KR" altLang="en-US" dirty="0"/>
              <a:t>에 설정된 매개변수 </a:t>
            </a:r>
            <a:r>
              <a:rPr lang="en-US" altLang="ko-KR" dirty="0" err="1"/>
              <a:t>userId</a:t>
            </a:r>
            <a:r>
              <a:rPr lang="ko-KR" altLang="en-US" dirty="0"/>
              <a:t>와 </a:t>
            </a:r>
            <a:r>
              <a:rPr lang="en-US" altLang="ko-KR" dirty="0" err="1"/>
              <a:t>userPw</a:t>
            </a:r>
            <a:r>
              <a:rPr lang="ko-KR" altLang="en-US" dirty="0"/>
              <a:t>는 경로 변수 </a:t>
            </a:r>
            <a:r>
              <a:rPr lang="en-US" altLang="ko-KR" dirty="0"/>
              <a:t>id</a:t>
            </a:r>
            <a:r>
              <a:rPr lang="ko-KR" altLang="en-US" dirty="0"/>
              <a:t>와 </a:t>
            </a:r>
            <a:r>
              <a:rPr lang="en-US" altLang="ko-KR" dirty="0"/>
              <a:t>passwd</a:t>
            </a:r>
            <a:r>
              <a:rPr lang="ko-KR" altLang="en-US" dirty="0"/>
              <a:t>에 전달된 값인 </a:t>
            </a:r>
            <a:r>
              <a:rPr lang="en-US" altLang="ko-KR" dirty="0"/>
              <a:t>admin</a:t>
            </a:r>
            <a:r>
              <a:rPr lang="ko-KR" altLang="en-US" dirty="0"/>
              <a:t>과 </a:t>
            </a:r>
            <a:r>
              <a:rPr lang="en-US" altLang="ko-KR" dirty="0"/>
              <a:t>admin1234 </a:t>
            </a:r>
            <a:r>
              <a:rPr lang="ko-KR" altLang="en-US" dirty="0"/>
              <a:t>전달받음</a:t>
            </a:r>
            <a:r>
              <a:rPr lang="en-US" altLang="ko-KR" dirty="0"/>
              <a:t>(3</a:t>
            </a:r>
            <a:r>
              <a:rPr lang="ko-KR" altLang="en-US" dirty="0"/>
              <a:t>번 또한 같음</a:t>
            </a:r>
            <a:r>
              <a:rPr lang="en-US" altLang="ko-KR" dirty="0"/>
              <a:t>)</a:t>
            </a:r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AAA6710-DEE9-BEF3-AABA-5EF6B8F7E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ko-KR" altLang="en-US" dirty="0"/>
              <a:t>경로 변수와 </a:t>
            </a:r>
            <a:r>
              <a:rPr lang="en-US" altLang="ko-KR" dirty="0"/>
              <a:t>@PathVariable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A4EA611-C38A-CF74-20F1-C3E255AD96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1" y="1793314"/>
            <a:ext cx="4288707" cy="31530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C530247-94E1-662F-9374-E1FF7E12D2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804" y="2017277"/>
            <a:ext cx="3837910" cy="141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0682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5C15C-8D69-82AD-DC12-CF845FA08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6AA97A0-C373-88F3-FF3A-22BC9A3122A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 dirty="0"/>
              <a:t>@PathVariable</a:t>
            </a:r>
            <a:r>
              <a:rPr lang="ko-KR" altLang="en-US" b="1" dirty="0"/>
              <a:t>로 경로 변수 처리</a:t>
            </a:r>
            <a:endParaRPr lang="en-US" altLang="ko-KR" b="1" dirty="0"/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ko-KR" altLang="en-US" dirty="0"/>
              <a:t>사용자의 웹 요청 </a:t>
            </a:r>
            <a:r>
              <a:rPr lang="en-US" altLang="ko-KR" dirty="0"/>
              <a:t>URL(http://localhost:8080/exam04/admin/admin1234)</a:t>
            </a:r>
            <a:r>
              <a:rPr lang="ko-KR" altLang="en-US" dirty="0"/>
              <a:t>에 대한 응답으로 </a:t>
            </a:r>
            <a:r>
              <a:rPr lang="en-US" altLang="ko-KR" dirty="0" err="1"/>
              <a:t>viewPage</a:t>
            </a:r>
            <a:r>
              <a:rPr lang="en-US" altLang="ko-KR" dirty="0"/>
              <a:t> </a:t>
            </a:r>
            <a:r>
              <a:rPr lang="ko-KR" altLang="en-US" dirty="0"/>
              <a:t>페이지를 웹 브라우저에 출력하는 과정</a:t>
            </a:r>
            <a:endParaRPr lang="en-US" altLang="ko-KR" b="1" dirty="0"/>
          </a:p>
          <a:p>
            <a:pPr lvl="0">
              <a:buFont typeface="Wingdings" panose="05000000000000000000" pitchFamily="2" charset="2"/>
              <a:buChar char="§"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293D2D2-2297-4253-3C00-80181D7E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ko-KR" altLang="en-US" dirty="0"/>
              <a:t>경로 변수와 </a:t>
            </a:r>
            <a:r>
              <a:rPr lang="en-US" altLang="ko-KR" dirty="0"/>
              <a:t>@PathVariable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4A7DFC9-11D4-91D7-CE64-8407C6E6DF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1646" y="2398236"/>
            <a:ext cx="6700708" cy="403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1010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/>
        </p:nvSpPr>
        <p:spPr>
          <a:xfrm>
            <a:off x="719571" y="1749574"/>
            <a:ext cx="8135993" cy="410445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/>
          <a:lstStyle/>
          <a:p>
            <a:pPr marL="342900" lvl="0" indent="-342900" algn="just" rtl="0" eaLnBrk="0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다양한 요청 조건을 포함하는 요청 처리 메서드에 대해 알아봅니다</a:t>
            </a: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</a:p>
          <a:p>
            <a:pPr marL="342900" lvl="0" indent="-342900" algn="just" rtl="0" eaLnBrk="0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요청 처리 메서드의 파라미터에 사용하는 </a:t>
            </a:r>
            <a:r>
              <a:rPr kumimoji="0" lang="ko-KR" altLang="en-US" sz="2400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맑은 고딕"/>
              </a:rPr>
              <a:t>애너테이션을</a:t>
            </a: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 살펴봅니다</a:t>
            </a: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</a:p>
          <a:p>
            <a:pPr marL="342900" lvl="0" indent="-342900" algn="just" rtl="0" eaLnBrk="0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[</a:t>
            </a: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도서 쇼핑몰</a:t>
            </a: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] </a:t>
            </a: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도서 목록에서 선택한 도서의 상세 정보를 출력하고 다양한 조건으로 검색한 도서 목록을 출력하는 방법을 알아봅니다</a:t>
            </a: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kumimoji="0" lang="en-US" altLang="ko-KR" sz="2400" b="1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719572" y="342900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매트릭스 변수와 </a:t>
            </a:r>
            <a:r>
              <a:rPr lang="en-US" altLang="ko-KR" dirty="0"/>
              <a:t>@MatrixVariable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572" y="191624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03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E921D-D303-8BA8-A5A6-0F12682CF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A4A25E0-7416-A56A-B67C-F26FDC6D48C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매트릭스 변수</a:t>
            </a:r>
            <a:endParaRPr lang="en-US" altLang="ko-KR" b="1" dirty="0"/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ko-KR" altLang="en-US" dirty="0"/>
              <a:t>매트릭스 변수</a:t>
            </a:r>
            <a:r>
              <a:rPr lang="en-US" altLang="ko-KR" dirty="0"/>
              <a:t>(matrix variables)</a:t>
            </a:r>
            <a:r>
              <a:rPr lang="ko-KR" altLang="en-US" dirty="0"/>
              <a:t>는 경로 변수와 마찬가지로 웹 요청 </a:t>
            </a:r>
            <a:r>
              <a:rPr lang="en-US" altLang="ko-KR" dirty="0"/>
              <a:t>URL</a:t>
            </a:r>
            <a:r>
              <a:rPr lang="ko-KR" altLang="en-US" dirty="0"/>
              <a:t>에 포함된 파라미터 값을 전달받는 데 사용되지만</a:t>
            </a:r>
            <a:r>
              <a:rPr lang="en-US" altLang="ko-KR" dirty="0"/>
              <a:t>, </a:t>
            </a:r>
            <a:r>
              <a:rPr lang="ko-KR" altLang="en-US" dirty="0"/>
              <a:t>세미콜론으로 구분해 다중 데이터를 전달받는 것이 다름</a:t>
            </a:r>
            <a:r>
              <a:rPr lang="en-US" altLang="ko-KR" dirty="0"/>
              <a:t>. @RequestMapping</a:t>
            </a:r>
            <a:r>
              <a:rPr lang="ko-KR" altLang="en-US" dirty="0"/>
              <a:t>의 경로 변수에 ‘매트릭스 변수</a:t>
            </a:r>
            <a:r>
              <a:rPr lang="en-US" altLang="ko-KR" dirty="0"/>
              <a:t>=</a:t>
            </a:r>
            <a:r>
              <a:rPr lang="ko-KR" altLang="en-US" dirty="0"/>
              <a:t>값’ 형태로 사용하며</a:t>
            </a:r>
            <a:r>
              <a:rPr lang="en-US" altLang="ko-KR" dirty="0"/>
              <a:t>, </a:t>
            </a:r>
            <a:r>
              <a:rPr lang="ko-KR" altLang="en-US" dirty="0"/>
              <a:t>매트릭스 변수가 여러 개이면 </a:t>
            </a:r>
            <a:r>
              <a:rPr lang="en-US" altLang="ko-KR" dirty="0"/>
              <a:t>color=</a:t>
            </a:r>
            <a:r>
              <a:rPr lang="en-US" altLang="ko-KR" dirty="0" err="1"/>
              <a:t>red,green,blue</a:t>
            </a:r>
            <a:r>
              <a:rPr lang="ko-KR" altLang="en-US" dirty="0"/>
              <a:t>처럼 콤마</a:t>
            </a:r>
            <a:r>
              <a:rPr lang="en-US" altLang="ko-KR" dirty="0"/>
              <a:t>(,)</a:t>
            </a:r>
            <a:r>
              <a:rPr lang="ko-KR" altLang="en-US" dirty="0"/>
              <a:t>로 구분하거나 </a:t>
            </a:r>
            <a:r>
              <a:rPr lang="en-US" altLang="ko-KR" dirty="0"/>
              <a:t>color=</a:t>
            </a:r>
            <a:r>
              <a:rPr lang="en-US" altLang="ko-KR" dirty="0" err="1"/>
              <a:t>red;color</a:t>
            </a:r>
            <a:r>
              <a:rPr lang="en-US" altLang="ko-KR" dirty="0"/>
              <a:t>=</a:t>
            </a:r>
            <a:r>
              <a:rPr lang="en-US" altLang="ko-KR" dirty="0" err="1"/>
              <a:t>green;color</a:t>
            </a:r>
            <a:r>
              <a:rPr lang="en-US" altLang="ko-KR" dirty="0"/>
              <a:t>=blue</a:t>
            </a:r>
            <a:r>
              <a:rPr lang="ko-KR" altLang="en-US" dirty="0"/>
              <a:t>처럼 변수 이름 반복해서 사용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ko-KR" dirty="0"/>
              <a:t>@RequestMapping</a:t>
            </a:r>
            <a:r>
              <a:rPr lang="ko-KR" altLang="en-US" dirty="0"/>
              <a:t>에 설정된 요청 매핑 경로가 경로 변수 포함하면 </a:t>
            </a:r>
            <a:r>
              <a:rPr lang="en-US" altLang="ko-KR" dirty="0"/>
              <a:t>@PathVariable</a:t>
            </a:r>
            <a:r>
              <a:rPr lang="ko-KR" altLang="en-US" dirty="0"/>
              <a:t>로 요청 처리 메서드의 파라미터에 경로 변수 값 전달받을 수 있음</a:t>
            </a: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0A261E5-33B0-87B0-E915-909E5CF9E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</a:t>
            </a:r>
            <a:r>
              <a:rPr lang="ko-KR" altLang="en-US" dirty="0"/>
              <a:t>매트릭스 변수와 </a:t>
            </a:r>
            <a:r>
              <a:rPr lang="en-US" altLang="ko-KR" dirty="0"/>
              <a:t>@MatrixVariable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25524B6-779C-0D61-F8E9-3E3FBF2B2D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6485" y="3099891"/>
            <a:ext cx="4851030" cy="246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771434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1B5E3-47C7-B2D7-A4F2-6DF83E7B1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C0C06BA-C2AF-0CD1-73D9-84CDD0782ED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 dirty="0"/>
              <a:t>@MatrixVariable</a:t>
            </a:r>
            <a:r>
              <a:rPr lang="ko-KR" altLang="en-US" b="1" dirty="0"/>
              <a:t>로 매트릭스 변수 처리</a:t>
            </a:r>
            <a:endParaRPr lang="en-US" altLang="ko-KR" b="1" dirty="0"/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ko-KR" dirty="0"/>
              <a:t>@MatrixVariable</a:t>
            </a:r>
            <a:r>
              <a:rPr lang="ko-KR" altLang="en-US" dirty="0"/>
              <a:t>은 </a:t>
            </a:r>
            <a:r>
              <a:rPr lang="en-US" altLang="ko-KR" dirty="0"/>
              <a:t>@RequestMapping</a:t>
            </a:r>
            <a:r>
              <a:rPr lang="ko-KR" altLang="en-US" dirty="0"/>
              <a:t>에 설정된 경로 변수에 포함된 매트릭스 변수 값 요청 처리 메서드의 매개변수로 전달받음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ko-KR" dirty="0"/>
              <a:t>@MatrixVariable</a:t>
            </a:r>
            <a:r>
              <a:rPr lang="ko-KR" altLang="en-US" dirty="0"/>
              <a:t>의 사용 형식</a:t>
            </a: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53834C6-4FB1-2C4E-8D6E-5258F3E57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</a:t>
            </a:r>
            <a:r>
              <a:rPr lang="ko-KR" altLang="en-US" dirty="0"/>
              <a:t>매트릭스 변수와 </a:t>
            </a:r>
            <a:r>
              <a:rPr lang="en-US" altLang="ko-KR" dirty="0"/>
              <a:t>@MatrixVariable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D34FA78-B726-1981-F43A-3E85FAF735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4688" y="2681831"/>
            <a:ext cx="5894624" cy="234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61816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4395F-A63E-7E4E-1F63-B97DA8B3F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0429B4E-1AF9-74D4-ACCE-2FE82E43E1D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 dirty="0"/>
              <a:t>@MatrixVariable</a:t>
            </a:r>
            <a:r>
              <a:rPr lang="ko-KR" altLang="en-US" b="1" dirty="0"/>
              <a:t>로 매트릭스 변수 처리</a:t>
            </a: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7DB518D-715D-508E-450E-92C35ABA9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</a:t>
            </a:r>
            <a:r>
              <a:rPr lang="ko-KR" altLang="en-US" dirty="0"/>
              <a:t>매트릭스 변수와 </a:t>
            </a:r>
            <a:r>
              <a:rPr lang="en-US" altLang="ko-KR" dirty="0"/>
              <a:t>@MatrixVariable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2DBF750-9CCD-74BC-B24D-D33B3D84DE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549" y="2094687"/>
            <a:ext cx="7826917" cy="296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4130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9454F-EA85-D61A-67CF-430D5912D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115F8C8-2DE6-700F-1F6B-CEA60D05705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 dirty="0"/>
              <a:t>@MatrixVariable</a:t>
            </a:r>
            <a:r>
              <a:rPr lang="ko-KR" altLang="en-US" b="1" dirty="0"/>
              <a:t>로 매트릭스 변수 처리</a:t>
            </a:r>
            <a:endParaRPr lang="en-US" altLang="ko-KR" b="1" dirty="0"/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ko-KR" dirty="0"/>
              <a:t>@MatrixVariable </a:t>
            </a:r>
            <a:r>
              <a:rPr lang="ko-KR" altLang="en-US" dirty="0"/>
              <a:t>이용해 매트릭스 변수에 접근하는 예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ko-KR" altLang="en-US" dirty="0"/>
              <a:t>웹 요청 </a:t>
            </a:r>
            <a:r>
              <a:rPr lang="en-US" altLang="ko-KR" dirty="0"/>
              <a:t>URL</a:t>
            </a:r>
            <a:r>
              <a:rPr lang="ko-KR" altLang="en-US" dirty="0"/>
              <a:t>에 포함된 파라미터 값을 경로 변수 이름 </a:t>
            </a:r>
            <a:r>
              <a:rPr lang="en-US" altLang="ko-KR" dirty="0"/>
              <a:t>id</a:t>
            </a:r>
            <a:r>
              <a:rPr lang="ko-KR" altLang="en-US" dirty="0"/>
              <a:t>로 전달받고 요청 처리 메서드 </a:t>
            </a:r>
            <a:r>
              <a:rPr lang="en-US" altLang="ko-KR" dirty="0" err="1"/>
              <a:t>requestMethod</a:t>
            </a:r>
            <a:r>
              <a:rPr lang="en-US" altLang="ko-KR" dirty="0"/>
              <a:t>( )</a:t>
            </a:r>
            <a:r>
              <a:rPr lang="ko-KR" altLang="en-US" dirty="0"/>
              <a:t>에서 매트릭스 변수 </a:t>
            </a:r>
            <a:r>
              <a:rPr lang="en-US" altLang="ko-KR" dirty="0"/>
              <a:t>passwd</a:t>
            </a:r>
            <a:r>
              <a:rPr lang="ko-KR" altLang="en-US" dirty="0"/>
              <a:t>로 접근함</a:t>
            </a: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03F0767-9101-0A81-A86A-C080DE687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</a:t>
            </a:r>
            <a:r>
              <a:rPr lang="ko-KR" altLang="en-US" dirty="0"/>
              <a:t>매트릭스 변수와 </a:t>
            </a:r>
            <a:r>
              <a:rPr lang="en-US" altLang="ko-KR" dirty="0"/>
              <a:t>@MatrixVariable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E04139D-F3A0-533C-C3EC-86DC0060FE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2700241"/>
            <a:ext cx="4708182" cy="3461219"/>
          </a:xfrm>
          <a:prstGeom prst="rect">
            <a:avLst/>
          </a:prstGeom>
        </p:spPr>
      </p:pic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84103B60-F5C0-8BC0-302A-D6EC00D0D1F7}"/>
              </a:ext>
            </a:extLst>
          </p:cNvPr>
          <p:cNvSpPr txBox="1">
            <a:spLocks/>
          </p:cNvSpPr>
          <p:nvPr/>
        </p:nvSpPr>
        <p:spPr>
          <a:xfrm>
            <a:off x="5056816" y="2700240"/>
            <a:ext cx="3768065" cy="3461219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/>
              <a:t>id</a:t>
            </a:r>
            <a:r>
              <a:rPr lang="ko-KR" altLang="en-US" dirty="0"/>
              <a:t>는 경로 변수로</a:t>
            </a:r>
            <a:r>
              <a:rPr lang="en-US" altLang="ko-KR" dirty="0"/>
              <a:t>, </a:t>
            </a:r>
            <a:r>
              <a:rPr lang="ko-KR" altLang="en-US" dirty="0"/>
              <a:t>웹 요청 </a:t>
            </a:r>
            <a:r>
              <a:rPr lang="en-US" altLang="ko-KR" dirty="0"/>
              <a:t>URL</a:t>
            </a:r>
            <a:r>
              <a:rPr lang="ko-KR" altLang="en-US" dirty="0"/>
              <a:t>이 </a:t>
            </a:r>
            <a:r>
              <a:rPr lang="en-US" altLang="ko-KR" dirty="0"/>
              <a:t>http://.../exam05/</a:t>
            </a:r>
            <a:r>
              <a:rPr lang="en-US" altLang="ko-KR" dirty="0" err="1"/>
              <a:t>admin;passwd</a:t>
            </a:r>
            <a:r>
              <a:rPr lang="en-US" altLang="ko-KR" dirty="0"/>
              <a:t>=admin1234</a:t>
            </a:r>
            <a:r>
              <a:rPr lang="ko-KR" altLang="en-US" dirty="0"/>
              <a:t>이면 파라미터 값인 </a:t>
            </a:r>
            <a:r>
              <a:rPr lang="en-US" altLang="ko-KR" dirty="0"/>
              <a:t>admin </a:t>
            </a:r>
            <a:r>
              <a:rPr lang="ko-KR" altLang="en-US" dirty="0"/>
              <a:t>전달받음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/>
              <a:t>@PathVariable</a:t>
            </a:r>
            <a:r>
              <a:rPr lang="ko-KR" altLang="en-US" dirty="0"/>
              <a:t>에 설정된 매개변수 </a:t>
            </a:r>
            <a:r>
              <a:rPr lang="en-US" altLang="ko-KR" dirty="0" err="1"/>
              <a:t>userId</a:t>
            </a:r>
            <a:r>
              <a:rPr lang="ko-KR" altLang="en-US" dirty="0"/>
              <a:t>는 경로 변수 </a:t>
            </a:r>
            <a:r>
              <a:rPr lang="en-US" altLang="ko-KR" dirty="0"/>
              <a:t>id</a:t>
            </a:r>
            <a:r>
              <a:rPr lang="ko-KR" altLang="en-US" dirty="0"/>
              <a:t>에 전달된 값인 </a:t>
            </a:r>
            <a:r>
              <a:rPr lang="en-US" altLang="ko-KR" dirty="0"/>
              <a:t>admin</a:t>
            </a:r>
            <a:r>
              <a:rPr lang="ko-KR" altLang="en-US" dirty="0"/>
              <a:t>을 전달받음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/>
              <a:t>@MatrixVariable</a:t>
            </a:r>
            <a:r>
              <a:rPr lang="ko-KR" altLang="en-US" dirty="0"/>
              <a:t>에 설정된 매개변수 </a:t>
            </a:r>
            <a:r>
              <a:rPr lang="en-US" altLang="ko-KR" dirty="0" err="1"/>
              <a:t>userPw</a:t>
            </a:r>
            <a:r>
              <a:rPr lang="ko-KR" altLang="en-US" dirty="0"/>
              <a:t>는 웹 요청 </a:t>
            </a:r>
            <a:r>
              <a:rPr lang="en-US" altLang="ko-KR" dirty="0"/>
              <a:t>URL</a:t>
            </a:r>
            <a:r>
              <a:rPr lang="ko-KR" altLang="en-US" dirty="0"/>
              <a:t>로 전송된 파라미터 값에서 매트릭스 변수 </a:t>
            </a:r>
            <a:r>
              <a:rPr lang="en-US" altLang="ko-KR" dirty="0"/>
              <a:t>passwd </a:t>
            </a:r>
            <a:r>
              <a:rPr lang="ko-KR" altLang="en-US" dirty="0"/>
              <a:t>값인 </a:t>
            </a:r>
            <a:r>
              <a:rPr lang="en-US" altLang="ko-KR" dirty="0"/>
              <a:t>admin1234 </a:t>
            </a:r>
            <a:r>
              <a:rPr lang="ko-KR" altLang="en-US" dirty="0"/>
              <a:t>전달받음</a:t>
            </a: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en-US" altLang="ko-KR" dirty="0"/>
          </a:p>
          <a:p>
            <a:pPr marL="266700" lvl="1" indent="0">
              <a:buFont typeface="Wingdings"/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7E3FD6-13F6-537E-0F52-224A9754E3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915" y="5727896"/>
            <a:ext cx="3093004" cy="103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69636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03F1B-3A75-B10A-6D2B-40392AE0E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664A63-1E68-ECFE-E159-78401B1BB92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 dirty="0"/>
              <a:t>@MatrixVariable</a:t>
            </a:r>
            <a:r>
              <a:rPr lang="ko-KR" altLang="en-US" b="1" dirty="0"/>
              <a:t>로 매트릭스 변수 처리</a:t>
            </a:r>
            <a:endParaRPr lang="en-US" altLang="ko-KR" b="1" dirty="0"/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ko-KR" altLang="en-US" dirty="0"/>
              <a:t>사용자의 웹 요청 </a:t>
            </a:r>
            <a:r>
              <a:rPr lang="en-US" altLang="ko-KR" dirty="0"/>
              <a:t>URL(http://localhost:8080/exam05/admin;passwd=admin1234)</a:t>
            </a:r>
            <a:r>
              <a:rPr lang="ko-KR" altLang="en-US" dirty="0"/>
              <a:t>에 대한 응답으로 </a:t>
            </a:r>
            <a:r>
              <a:rPr lang="en-US" altLang="ko-KR" dirty="0" err="1"/>
              <a:t>viewPage</a:t>
            </a:r>
            <a:r>
              <a:rPr lang="en-US" altLang="ko-KR" dirty="0"/>
              <a:t> </a:t>
            </a:r>
            <a:r>
              <a:rPr lang="ko-KR" altLang="en-US" dirty="0"/>
              <a:t>페이지를 웹 브라우저에 출력하는 과정</a:t>
            </a: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3B6C20B-76CF-281D-C6F8-26B30A00E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</a:t>
            </a:r>
            <a:r>
              <a:rPr lang="ko-KR" altLang="en-US" dirty="0"/>
              <a:t>매트릭스 변수와 </a:t>
            </a:r>
            <a:r>
              <a:rPr lang="en-US" altLang="ko-KR" dirty="0"/>
              <a:t>@MatrixVariable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C07D4C5-1B1F-F01A-5339-E855DE5336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8080" y="2405954"/>
            <a:ext cx="6567839" cy="378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134253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BD3D5-0118-DD47-68F7-972CF7CD2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32A9961-8E29-8F70-0449-D8038942FCC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 dirty="0"/>
              <a:t>@MatrixVariable</a:t>
            </a:r>
            <a:r>
              <a:rPr lang="ko-KR" altLang="en-US" b="1" dirty="0"/>
              <a:t>로 매트릭스 변수 처리</a:t>
            </a:r>
            <a:endParaRPr lang="en-US" altLang="ko-KR" b="1" dirty="0"/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ko-KR" dirty="0"/>
              <a:t>@MatrixVariable</a:t>
            </a:r>
            <a:r>
              <a:rPr lang="ko-KR" altLang="en-US" dirty="0"/>
              <a:t>의 </a:t>
            </a:r>
            <a:r>
              <a:rPr lang="en-US" altLang="ko-KR" dirty="0"/>
              <a:t>value</a:t>
            </a:r>
            <a:r>
              <a:rPr lang="ko-KR" altLang="en-US" dirty="0"/>
              <a:t>와 </a:t>
            </a:r>
            <a:r>
              <a:rPr lang="en-US" altLang="ko-KR" dirty="0" err="1"/>
              <a:t>pathVar</a:t>
            </a:r>
            <a:r>
              <a:rPr lang="en-US" altLang="ko-KR" dirty="0"/>
              <a:t> </a:t>
            </a:r>
            <a:r>
              <a:rPr lang="ko-KR" altLang="en-US" dirty="0"/>
              <a:t>속성 이용해 웹 요청 </a:t>
            </a:r>
            <a:r>
              <a:rPr lang="en-US" altLang="ko-KR" dirty="0"/>
              <a:t>URL</a:t>
            </a:r>
            <a:r>
              <a:rPr lang="ko-KR" altLang="en-US" dirty="0"/>
              <a:t>에 포함된 파라미터를 경로 변수에 매핑하는 예</a:t>
            </a: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4AEE004-43C5-0CDC-7C48-B9B4D805F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</a:t>
            </a:r>
            <a:r>
              <a:rPr lang="ko-KR" altLang="en-US" dirty="0"/>
              <a:t>매트릭스 변수와 </a:t>
            </a:r>
            <a:r>
              <a:rPr lang="en-US" altLang="ko-KR" dirty="0"/>
              <a:t>@MatrixVariable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D573A68-73EE-8F1E-F1E3-EA74499945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3" y="2240258"/>
            <a:ext cx="4192008" cy="30913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2681DE-A592-7D14-4C8C-5296D0C174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5252218"/>
            <a:ext cx="4192008" cy="1122860"/>
          </a:xfrm>
          <a:prstGeom prst="rect">
            <a:avLst/>
          </a:prstGeom>
        </p:spPr>
      </p:pic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F2FEB385-F10E-394C-0040-8718E81A6F73}"/>
              </a:ext>
            </a:extLst>
          </p:cNvPr>
          <p:cNvSpPr txBox="1">
            <a:spLocks/>
          </p:cNvSpPr>
          <p:nvPr/>
        </p:nvSpPr>
        <p:spPr>
          <a:xfrm>
            <a:off x="4572000" y="2392106"/>
            <a:ext cx="4032447" cy="398297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sz="1400" dirty="0"/>
              <a:t>id1</a:t>
            </a:r>
            <a:r>
              <a:rPr lang="ko-KR" altLang="en-US" sz="1400" dirty="0"/>
              <a:t>과 </a:t>
            </a:r>
            <a:r>
              <a:rPr lang="en-US" altLang="ko-KR" sz="1400" dirty="0"/>
              <a:t>id2</a:t>
            </a:r>
            <a:r>
              <a:rPr lang="ko-KR" altLang="en-US" sz="1400" dirty="0"/>
              <a:t>는 경로 변수로</a:t>
            </a:r>
            <a:r>
              <a:rPr lang="en-US" altLang="ko-KR" sz="1400" dirty="0"/>
              <a:t>, </a:t>
            </a:r>
            <a:r>
              <a:rPr lang="ko-KR" altLang="en-US" sz="1400" dirty="0"/>
              <a:t>웹 요청 </a:t>
            </a:r>
            <a:r>
              <a:rPr lang="en-US" altLang="ko-KR" sz="1400" dirty="0"/>
              <a:t>URL</a:t>
            </a:r>
            <a:r>
              <a:rPr lang="ko-KR" altLang="en-US" sz="1400" dirty="0"/>
              <a:t>이 </a:t>
            </a:r>
            <a:r>
              <a:rPr lang="en-US" altLang="ko-KR" sz="1400" dirty="0"/>
              <a:t>http://.../exam06/</a:t>
            </a:r>
            <a:r>
              <a:rPr lang="en-US" altLang="ko-KR" sz="1400" dirty="0" err="1"/>
              <a:t>admin;passwd</a:t>
            </a:r>
            <a:r>
              <a:rPr lang="en-US" altLang="ko-KR" sz="1400" dirty="0"/>
              <a:t>=admin1234/user/</a:t>
            </a:r>
            <a:r>
              <a:rPr lang="en-US" altLang="ko-KR" sz="1400" dirty="0" err="1"/>
              <a:t>hong;passwd</a:t>
            </a:r>
            <a:r>
              <a:rPr lang="en-US" altLang="ko-KR" sz="1400" dirty="0"/>
              <a:t>=hong1004</a:t>
            </a:r>
            <a:r>
              <a:rPr lang="ko-KR" altLang="en-US" sz="1400" dirty="0"/>
              <a:t>이면 전송된 파라미터 값 </a:t>
            </a:r>
            <a:r>
              <a:rPr lang="en-US" altLang="ko-KR" sz="1400" dirty="0"/>
              <a:t>admin</a:t>
            </a:r>
            <a:r>
              <a:rPr lang="ko-KR" altLang="en-US" sz="1400" dirty="0"/>
              <a:t>은 경로 변수 </a:t>
            </a:r>
            <a:r>
              <a:rPr lang="en-US" altLang="ko-KR" sz="1400" dirty="0"/>
              <a:t>id1</a:t>
            </a:r>
            <a:r>
              <a:rPr lang="ko-KR" altLang="en-US" sz="1400" dirty="0"/>
              <a:t>로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hong</a:t>
            </a:r>
            <a:r>
              <a:rPr lang="ko-KR" altLang="en-US" sz="1400" dirty="0"/>
              <a:t>은 </a:t>
            </a:r>
            <a:r>
              <a:rPr lang="en-US" altLang="ko-KR" sz="1400" dirty="0"/>
              <a:t>id2</a:t>
            </a:r>
            <a:r>
              <a:rPr lang="ko-KR" altLang="en-US" sz="1400" dirty="0"/>
              <a:t>로 전달받음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sz="1400" dirty="0"/>
              <a:t>@PathVariable</a:t>
            </a:r>
            <a:r>
              <a:rPr lang="ko-KR" altLang="en-US" sz="1400" dirty="0"/>
              <a:t>에 설정된 매개변수 </a:t>
            </a:r>
            <a:r>
              <a:rPr lang="en-US" altLang="ko-KR" sz="1400" dirty="0"/>
              <a:t>userId1</a:t>
            </a:r>
            <a:r>
              <a:rPr lang="ko-KR" altLang="en-US" sz="1400" dirty="0"/>
              <a:t>은 경로 변수 </a:t>
            </a:r>
            <a:r>
              <a:rPr lang="en-US" altLang="ko-KR" sz="1400" dirty="0"/>
              <a:t>id1</a:t>
            </a:r>
            <a:r>
              <a:rPr lang="ko-KR" altLang="en-US" sz="1400" dirty="0"/>
              <a:t>에 전달된 값인 </a:t>
            </a:r>
            <a:r>
              <a:rPr lang="en-US" altLang="ko-KR" sz="1400" dirty="0"/>
              <a:t>admin, userId2</a:t>
            </a:r>
            <a:r>
              <a:rPr lang="ko-KR" altLang="en-US" sz="1400" dirty="0"/>
              <a:t>는 경로 변수 </a:t>
            </a:r>
            <a:r>
              <a:rPr lang="en-US" altLang="ko-KR" sz="1400" dirty="0"/>
              <a:t>id2</a:t>
            </a:r>
            <a:r>
              <a:rPr lang="ko-KR" altLang="en-US" sz="1400" dirty="0"/>
              <a:t>에 전달된 값인 </a:t>
            </a:r>
            <a:r>
              <a:rPr lang="en-US" altLang="ko-KR" sz="1400" dirty="0" err="1"/>
              <a:t>hong</a:t>
            </a:r>
            <a:r>
              <a:rPr lang="en-US" altLang="ko-KR" sz="1400" dirty="0"/>
              <a:t> </a:t>
            </a:r>
            <a:r>
              <a:rPr lang="ko-KR" altLang="en-US" sz="1400" dirty="0"/>
              <a:t>전달받음</a:t>
            </a:r>
            <a:r>
              <a:rPr lang="en-US" altLang="ko-KR" sz="1400" dirty="0"/>
              <a:t>(4</a:t>
            </a:r>
            <a:r>
              <a:rPr lang="ko-KR" altLang="en-US" sz="1400" dirty="0"/>
              <a:t>번 또한 같음</a:t>
            </a:r>
            <a:r>
              <a:rPr lang="en-US" altLang="ko-KR" sz="1400" dirty="0"/>
              <a:t>)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sz="1400" dirty="0"/>
              <a:t>@MatrixVariable</a:t>
            </a:r>
            <a:r>
              <a:rPr lang="ko-KR" altLang="en-US" sz="1400" dirty="0"/>
              <a:t>에 설정된 매개변수 </a:t>
            </a:r>
            <a:r>
              <a:rPr lang="en-US" altLang="ko-KR" sz="1400" dirty="0"/>
              <a:t>userPw1</a:t>
            </a:r>
            <a:r>
              <a:rPr lang="ko-KR" altLang="en-US" sz="1400" dirty="0"/>
              <a:t>은 웹 요청 </a:t>
            </a:r>
            <a:r>
              <a:rPr lang="en-US" altLang="ko-KR" sz="1400" dirty="0"/>
              <a:t>URL</a:t>
            </a:r>
            <a:r>
              <a:rPr lang="ko-KR" altLang="en-US" sz="1400" dirty="0"/>
              <a:t>로 전송된 파라미터 값에서 경로 변수 </a:t>
            </a:r>
            <a:r>
              <a:rPr lang="en-US" altLang="ko-KR" sz="1400" dirty="0"/>
              <a:t>id1</a:t>
            </a:r>
            <a:r>
              <a:rPr lang="ko-KR" altLang="en-US" sz="1400" dirty="0"/>
              <a:t>에 해당하는 매트릭스 변수 </a:t>
            </a:r>
            <a:r>
              <a:rPr lang="en-US" altLang="ko-KR" sz="1400" dirty="0"/>
              <a:t>passwd</a:t>
            </a:r>
            <a:r>
              <a:rPr lang="ko-KR" altLang="en-US" sz="1400" dirty="0"/>
              <a:t>의 값인 </a:t>
            </a:r>
            <a:r>
              <a:rPr lang="en-US" altLang="ko-KR" sz="1400" dirty="0"/>
              <a:t>admin1234, userPw2</a:t>
            </a:r>
            <a:r>
              <a:rPr lang="ko-KR" altLang="en-US" sz="1400" dirty="0"/>
              <a:t>는 웹 요청 </a:t>
            </a:r>
            <a:r>
              <a:rPr lang="en-US" altLang="ko-KR" sz="1400" dirty="0"/>
              <a:t>URL</a:t>
            </a:r>
            <a:r>
              <a:rPr lang="ko-KR" altLang="en-US" sz="1400" dirty="0"/>
              <a:t>로 전송된 파라미터 값에서 경로 변수 </a:t>
            </a:r>
            <a:r>
              <a:rPr lang="en-US" altLang="ko-KR" sz="1400" dirty="0"/>
              <a:t>id2</a:t>
            </a:r>
            <a:r>
              <a:rPr lang="ko-KR" altLang="en-US" sz="1400" dirty="0"/>
              <a:t>에 해당하는 매트릭스 변수 </a:t>
            </a:r>
            <a:r>
              <a:rPr lang="en-US" altLang="ko-KR" sz="1400" dirty="0"/>
              <a:t>passwd</a:t>
            </a:r>
            <a:r>
              <a:rPr lang="ko-KR" altLang="en-US" sz="1400" dirty="0"/>
              <a:t>의 값인 </a:t>
            </a:r>
            <a:r>
              <a:rPr lang="en-US" altLang="ko-KR" sz="1400" dirty="0"/>
              <a:t>hong1004 </a:t>
            </a:r>
            <a:r>
              <a:rPr lang="ko-KR" altLang="en-US" sz="1400" dirty="0"/>
              <a:t>전달받음</a:t>
            </a:r>
            <a:r>
              <a:rPr lang="en-US" altLang="ko-KR" sz="1400" dirty="0"/>
              <a:t>(5</a:t>
            </a:r>
            <a:r>
              <a:rPr lang="ko-KR" altLang="en-US" sz="1400" dirty="0"/>
              <a:t>번 또한 같음</a:t>
            </a:r>
            <a:r>
              <a:rPr lang="en-US" altLang="ko-KR" sz="1400" dirty="0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5443283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A0FF9-5076-A59A-92C4-7D18AA027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0AB8934-CB14-B3C4-0BDB-3E941CCE589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 dirty="0"/>
              <a:t>@MatrixVariable</a:t>
            </a:r>
            <a:r>
              <a:rPr lang="ko-KR" altLang="en-US" b="1" dirty="0"/>
              <a:t>로 매트릭스 변수 처리</a:t>
            </a:r>
            <a:endParaRPr lang="en-US" altLang="ko-KR" b="1" dirty="0"/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ko-KR" altLang="en-US" dirty="0"/>
              <a:t>사용자의 웹 요청 </a:t>
            </a:r>
            <a:r>
              <a:rPr lang="en-US" altLang="ko-KR" dirty="0"/>
              <a:t>URL(http://localhost:8080/exam06/admin;passwd=admin1234/user/hong;passwd=hong1004)</a:t>
            </a:r>
            <a:r>
              <a:rPr lang="ko-KR" altLang="en-US" dirty="0"/>
              <a:t>에 대한 응답으로 </a:t>
            </a:r>
            <a:r>
              <a:rPr lang="en-US" altLang="ko-KR" dirty="0" err="1"/>
              <a:t>viewPage</a:t>
            </a:r>
            <a:r>
              <a:rPr lang="en-US" altLang="ko-KR" dirty="0"/>
              <a:t> </a:t>
            </a:r>
            <a:r>
              <a:rPr lang="ko-KR" altLang="en-US" dirty="0"/>
              <a:t>페이지를 웹 브라우저에 출력하는 과정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5B5491E-765B-F435-E135-E6DBA291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</a:t>
            </a:r>
            <a:r>
              <a:rPr lang="ko-KR" altLang="en-US" dirty="0"/>
              <a:t>매트릭스 변수와 </a:t>
            </a:r>
            <a:r>
              <a:rPr lang="en-US" altLang="ko-KR" dirty="0"/>
              <a:t>@MatrixVariable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1DBE1F9-A298-65A6-AE1F-6C127DB79F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31" y="2587891"/>
            <a:ext cx="6437738" cy="386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36338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27D08-E532-61F4-C62B-7BA8650BB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6182748-030D-7BDC-EC33-BEC6E41BFB2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 dirty="0"/>
              <a:t>@MatrixVariable</a:t>
            </a:r>
            <a:r>
              <a:rPr lang="ko-KR" altLang="en-US" b="1" dirty="0"/>
              <a:t>로 매트릭스 변수 처리</a:t>
            </a:r>
            <a:endParaRPr lang="en-US" altLang="ko-KR" b="1" dirty="0"/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ko-KR" dirty="0"/>
              <a:t>@MatrixVariable</a:t>
            </a:r>
            <a:r>
              <a:rPr lang="ko-KR" altLang="en-US" dirty="0"/>
              <a:t>의 </a:t>
            </a:r>
            <a:r>
              <a:rPr lang="en-US" altLang="ko-KR" dirty="0" err="1"/>
              <a:t>defaultValue</a:t>
            </a:r>
            <a:r>
              <a:rPr lang="en-US" altLang="ko-KR" dirty="0"/>
              <a:t> </a:t>
            </a:r>
            <a:r>
              <a:rPr lang="ko-KR" altLang="en-US" dirty="0"/>
              <a:t>속성을 사용해 웹 요청 </a:t>
            </a:r>
            <a:r>
              <a:rPr lang="en-US" altLang="ko-KR" dirty="0"/>
              <a:t>URL</a:t>
            </a:r>
            <a:r>
              <a:rPr lang="ko-KR" altLang="en-US" dirty="0"/>
              <a:t>에 매트릭스 변수가 포함되지 않으면 기본값을 설정하는 예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ko-KR" altLang="en-US" dirty="0"/>
              <a:t>사용자의 웹 요청 </a:t>
            </a:r>
            <a:r>
              <a:rPr lang="en-US" altLang="ko-KR" dirty="0"/>
              <a:t>URL</a:t>
            </a:r>
            <a:r>
              <a:rPr lang="ko-KR" altLang="en-US" dirty="0"/>
              <a:t>이 </a:t>
            </a:r>
            <a:r>
              <a:rPr lang="en-US" altLang="ko-KR" dirty="0"/>
              <a:t>http://.../exam07/admin</a:t>
            </a:r>
            <a:r>
              <a:rPr lang="ko-KR" altLang="en-US" dirty="0"/>
              <a:t>으로 </a:t>
            </a:r>
            <a:r>
              <a:rPr lang="en-US" altLang="ko-KR" dirty="0"/>
              <a:t>name=value </a:t>
            </a:r>
            <a:r>
              <a:rPr lang="ko-KR" altLang="en-US" dirty="0"/>
              <a:t>형식의 매트릭스 변수를 포함하지 않으면 </a:t>
            </a:r>
            <a:r>
              <a:rPr lang="en-US" altLang="ko-KR" dirty="0"/>
              <a:t>@MatrixVariable</a:t>
            </a:r>
            <a:r>
              <a:rPr lang="ko-KR" altLang="en-US" dirty="0"/>
              <a:t>의 </a:t>
            </a:r>
            <a:r>
              <a:rPr lang="en-US" altLang="ko-KR" dirty="0"/>
              <a:t>required </a:t>
            </a:r>
            <a:r>
              <a:rPr lang="ko-KR" altLang="en-US" dirty="0"/>
              <a:t>속성 값은 </a:t>
            </a:r>
            <a:r>
              <a:rPr lang="en-US" altLang="ko-KR" dirty="0"/>
              <a:t>false, </a:t>
            </a:r>
            <a:r>
              <a:rPr lang="en-US" altLang="ko-KR" dirty="0" err="1"/>
              <a:t>defaultValue</a:t>
            </a:r>
            <a:r>
              <a:rPr lang="en-US" altLang="ko-KR" dirty="0"/>
              <a:t> </a:t>
            </a:r>
            <a:r>
              <a:rPr lang="ko-KR" altLang="en-US" dirty="0"/>
              <a:t>속성 값은 매트릭스 변수 값이 되어 </a:t>
            </a:r>
            <a:r>
              <a:rPr lang="en-US" altLang="ko-KR" dirty="0" err="1"/>
              <a:t>userPw</a:t>
            </a:r>
            <a:r>
              <a:rPr lang="en-US" altLang="ko-KR" dirty="0"/>
              <a:t> </a:t>
            </a:r>
            <a:r>
              <a:rPr lang="ko-KR" altLang="en-US" dirty="0"/>
              <a:t>값은 </a:t>
            </a:r>
            <a:r>
              <a:rPr lang="en-US" altLang="ko-KR" dirty="0"/>
              <a:t>admin123 </a:t>
            </a:r>
            <a:r>
              <a:rPr lang="ko-KR" altLang="en-US" dirty="0"/>
              <a:t>됨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E29A91D-9AC7-D3D8-F0DA-BA56EC0CC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</a:t>
            </a:r>
            <a:r>
              <a:rPr lang="ko-KR" altLang="en-US" dirty="0"/>
              <a:t>매트릭스 변수와 </a:t>
            </a:r>
            <a:r>
              <a:rPr lang="en-US" altLang="ko-KR" dirty="0"/>
              <a:t>@MatrixVariable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8CDA3B0-673C-F0E1-A41A-2F2224D262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3152796"/>
            <a:ext cx="4375978" cy="3290962"/>
          </a:xfrm>
          <a:prstGeom prst="rect">
            <a:avLst/>
          </a:prstGeom>
        </p:spPr>
      </p:pic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944A6200-D44B-810F-5C49-EE562C538F62}"/>
              </a:ext>
            </a:extLst>
          </p:cNvPr>
          <p:cNvSpPr txBox="1">
            <a:spLocks/>
          </p:cNvSpPr>
          <p:nvPr/>
        </p:nvSpPr>
        <p:spPr>
          <a:xfrm>
            <a:off x="4616261" y="3418058"/>
            <a:ext cx="4032447" cy="27604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sz="1400" dirty="0"/>
              <a:t>id</a:t>
            </a:r>
            <a:r>
              <a:rPr lang="ko-KR" altLang="en-US" sz="1400" dirty="0"/>
              <a:t>는 경로 변수로</a:t>
            </a:r>
            <a:r>
              <a:rPr lang="en-US" altLang="ko-KR" sz="1400" dirty="0"/>
              <a:t>, </a:t>
            </a:r>
            <a:r>
              <a:rPr lang="ko-KR" altLang="en-US" sz="1400" dirty="0"/>
              <a:t>웹 요청 </a:t>
            </a:r>
            <a:r>
              <a:rPr lang="en-US" altLang="ko-KR" sz="1400" dirty="0"/>
              <a:t>URL</a:t>
            </a:r>
            <a:r>
              <a:rPr lang="ko-KR" altLang="en-US" sz="1400" dirty="0"/>
              <a:t>이 </a:t>
            </a:r>
            <a:r>
              <a:rPr lang="en-US" altLang="ko-KR" sz="1400" dirty="0"/>
              <a:t>http://.../exam07/admin</a:t>
            </a:r>
            <a:r>
              <a:rPr lang="ko-KR" altLang="en-US" sz="1400" dirty="0"/>
              <a:t>이면 전송된 파라미터 값인 </a:t>
            </a:r>
            <a:r>
              <a:rPr lang="en-US" altLang="ko-KR" sz="1400" dirty="0"/>
              <a:t>admin </a:t>
            </a:r>
            <a:r>
              <a:rPr lang="ko-KR" altLang="en-US" sz="1400" dirty="0"/>
              <a:t>전달받음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sz="1400" dirty="0"/>
              <a:t>@PathVariable</a:t>
            </a:r>
            <a:r>
              <a:rPr lang="ko-KR" altLang="en-US" sz="1400" dirty="0"/>
              <a:t>에 설정된 매개변수 </a:t>
            </a:r>
            <a:r>
              <a:rPr lang="en-US" altLang="ko-KR" sz="1400" dirty="0" err="1"/>
              <a:t>userId</a:t>
            </a:r>
            <a:r>
              <a:rPr lang="ko-KR" altLang="en-US" sz="1400" dirty="0"/>
              <a:t>는 경로 변수 </a:t>
            </a:r>
            <a:r>
              <a:rPr lang="en-US" altLang="ko-KR" sz="1400" dirty="0"/>
              <a:t>id</a:t>
            </a:r>
            <a:r>
              <a:rPr lang="ko-KR" altLang="en-US" sz="1400" dirty="0"/>
              <a:t>에 전달된 값인 </a:t>
            </a:r>
            <a:r>
              <a:rPr lang="en-US" altLang="ko-KR" sz="1400" dirty="0"/>
              <a:t>admin </a:t>
            </a:r>
            <a:r>
              <a:rPr lang="ko-KR" altLang="en-US" sz="1400" dirty="0"/>
              <a:t>전달받음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sz="1400" dirty="0"/>
              <a:t>@MatrixVariable</a:t>
            </a:r>
            <a:r>
              <a:rPr lang="ko-KR" altLang="en-US" sz="1400" dirty="0"/>
              <a:t>에 설정된 매개변수 </a:t>
            </a:r>
            <a:r>
              <a:rPr lang="en-US" altLang="ko-KR" sz="1400" dirty="0" err="1"/>
              <a:t>userPw</a:t>
            </a:r>
            <a:r>
              <a:rPr lang="ko-KR" altLang="en-US" sz="1400" dirty="0"/>
              <a:t>는 웹 요청 </a:t>
            </a:r>
            <a:r>
              <a:rPr lang="en-US" altLang="ko-KR" sz="1400" dirty="0"/>
              <a:t>URL</a:t>
            </a:r>
            <a:r>
              <a:rPr lang="ko-KR" altLang="en-US" sz="1400" dirty="0"/>
              <a:t>로 전송된 파라미터 값에서 매트릭스 변수 </a:t>
            </a:r>
            <a:r>
              <a:rPr lang="en-US" altLang="ko-KR" sz="1400" dirty="0"/>
              <a:t>passwd</a:t>
            </a:r>
            <a:r>
              <a:rPr lang="ko-KR" altLang="en-US" sz="1400" dirty="0"/>
              <a:t>의 값이 없다면 기본값인 </a:t>
            </a:r>
            <a:r>
              <a:rPr lang="en-US" altLang="ko-KR" sz="1400" dirty="0"/>
              <a:t>admin123 </a:t>
            </a:r>
            <a:r>
              <a:rPr lang="ko-KR" altLang="en-US" sz="1400" dirty="0"/>
              <a:t>전달받음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95699222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4A37C-F252-5568-DCD1-ADB014F83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DE160C4-2848-78D7-058E-5175CD90C1C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 dirty="0"/>
              <a:t>@MatrixVariable</a:t>
            </a:r>
            <a:r>
              <a:rPr lang="ko-KR" altLang="en-US" b="1" dirty="0"/>
              <a:t>로 매트릭스 변수 처리</a:t>
            </a:r>
            <a:endParaRPr lang="en-US" altLang="ko-KR" b="1" dirty="0"/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ko-KR" altLang="en-US" dirty="0"/>
              <a:t>사용자의 웹 요청 </a:t>
            </a:r>
            <a:r>
              <a:rPr lang="en-US" altLang="ko-KR" dirty="0"/>
              <a:t>URL(http://localhost:8080/exam07/admin)</a:t>
            </a:r>
            <a:r>
              <a:rPr lang="ko-KR" altLang="en-US" dirty="0"/>
              <a:t>에 대한 응답으로 </a:t>
            </a:r>
            <a:r>
              <a:rPr lang="en-US" altLang="ko-KR" dirty="0" err="1"/>
              <a:t>viewPage</a:t>
            </a:r>
            <a:r>
              <a:rPr lang="en-US" altLang="ko-KR" dirty="0"/>
              <a:t> </a:t>
            </a:r>
            <a:r>
              <a:rPr lang="ko-KR" altLang="en-US" dirty="0"/>
              <a:t>페이지를 웹 브라우저에 출력하는 과정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B5CEB03-9781-116A-A4B1-5683A5580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</a:t>
            </a:r>
            <a:r>
              <a:rPr lang="ko-KR" altLang="en-US" dirty="0"/>
              <a:t>매트릭스 변수와 </a:t>
            </a:r>
            <a:r>
              <a:rPr lang="en-US" altLang="ko-KR" dirty="0"/>
              <a:t>@MatrixVariable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98E03F1-81EE-4B42-6D21-DE755DE8AB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2146" y="2266612"/>
            <a:ext cx="6419707" cy="384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4987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>
              <a:buNone/>
              <a:defRPr/>
            </a:pPr>
            <a:r>
              <a:rPr lang="en-US" altLang="ko-KR" dirty="0">
                <a:latin typeface="맑은 고딕"/>
                <a:ea typeface="맑은 고딕"/>
              </a:rPr>
              <a:t>5</a:t>
            </a:r>
            <a:r>
              <a:rPr lang="en-US" altLang="ko-KR" sz="2400" dirty="0">
                <a:latin typeface="맑은 고딕"/>
                <a:ea typeface="맑은 고딕"/>
              </a:rPr>
              <a:t>.1 </a:t>
            </a:r>
            <a:r>
              <a:rPr lang="ko-KR" altLang="en-US" sz="2400" dirty="0">
                <a:latin typeface="맑은 고딕"/>
                <a:ea typeface="맑은 고딕"/>
              </a:rPr>
              <a:t>요청 파라미터와 </a:t>
            </a:r>
            <a:r>
              <a:rPr lang="en-US" altLang="ko-KR" sz="2400" dirty="0">
                <a:latin typeface="맑은 고딕"/>
                <a:ea typeface="맑은 고딕"/>
              </a:rPr>
              <a:t>@RequestParam</a:t>
            </a:r>
            <a:endParaRPr lang="ko-KR" altLang="en-US" sz="2400" dirty="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r>
              <a:rPr lang="en-US" altLang="ko-KR" sz="2400" dirty="0">
                <a:latin typeface="맑은 고딕"/>
                <a:ea typeface="맑은 고딕"/>
              </a:rPr>
              <a:t>5.2 </a:t>
            </a:r>
            <a:r>
              <a:rPr lang="ko-KR" altLang="en-US" sz="2400" dirty="0">
                <a:latin typeface="맑은 고딕"/>
                <a:ea typeface="맑은 고딕"/>
              </a:rPr>
              <a:t>경로 변수와 </a:t>
            </a:r>
            <a:r>
              <a:rPr lang="en-US" altLang="ko-KR" sz="2400" dirty="0">
                <a:latin typeface="맑은 고딕"/>
                <a:ea typeface="맑은 고딕"/>
              </a:rPr>
              <a:t>@PathVariable</a:t>
            </a:r>
          </a:p>
          <a:p>
            <a:pPr marL="0" lvl="0" indent="0">
              <a:buNone/>
              <a:defRPr/>
            </a:pPr>
            <a:r>
              <a:rPr lang="en-US" altLang="ko-KR" dirty="0">
                <a:latin typeface="맑은 고딕"/>
                <a:ea typeface="맑은 고딕"/>
              </a:rPr>
              <a:t>5.3 </a:t>
            </a:r>
            <a:r>
              <a:rPr lang="ko-KR" altLang="en-US" dirty="0">
                <a:latin typeface="맑은 고딕"/>
                <a:ea typeface="맑은 고딕"/>
              </a:rPr>
              <a:t>매트릭스 변수와 </a:t>
            </a:r>
            <a:r>
              <a:rPr lang="en-US" altLang="ko-KR" dirty="0">
                <a:latin typeface="맑은 고딕"/>
                <a:ea typeface="맑은 고딕"/>
              </a:rPr>
              <a:t>@MatrixVariable</a:t>
            </a:r>
            <a:endParaRPr lang="en-US" altLang="ko-KR" sz="2400" dirty="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r>
              <a:rPr lang="en-US" altLang="ko-KR" sz="2400" dirty="0">
                <a:latin typeface="맑은 고딕"/>
                <a:ea typeface="맑은 고딕"/>
              </a:rPr>
              <a:t>5.4 [</a:t>
            </a:r>
            <a:r>
              <a:rPr lang="ko-KR" altLang="en-US" sz="2400" dirty="0">
                <a:latin typeface="맑은 고딕"/>
                <a:ea typeface="맑은 고딕"/>
              </a:rPr>
              <a:t>도서 쇼핑몰</a:t>
            </a:r>
            <a:r>
              <a:rPr lang="en-US" altLang="ko-KR" sz="2400" dirty="0">
                <a:latin typeface="맑은 고딕"/>
                <a:ea typeface="맑은 고딕"/>
              </a:rPr>
              <a:t>] </a:t>
            </a:r>
            <a:r>
              <a:rPr lang="ko-KR" altLang="en-US" sz="2400" dirty="0">
                <a:latin typeface="맑은 고딕"/>
                <a:ea typeface="맑은 고딕"/>
              </a:rPr>
              <a:t>도서 </a:t>
            </a:r>
            <a:r>
              <a:rPr lang="ko-KR" altLang="en-US" dirty="0">
                <a:latin typeface="맑은 고딕"/>
                <a:ea typeface="맑은 고딕"/>
              </a:rPr>
              <a:t>상세 정보 표시하기</a:t>
            </a:r>
            <a:endParaRPr lang="ko-KR" altLang="en-US" sz="2400" b="1" dirty="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endParaRPr lang="ko-KR" altLang="en-US" sz="2400" b="1" dirty="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endParaRPr lang="ko-KR" altLang="en-US" sz="2400" b="1" dirty="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endParaRPr lang="en-US" altLang="ko-KR" sz="2400" b="1" dirty="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19FE6-A373-178B-AB0F-F056DF99B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DBD7EF6-DAA3-38FF-7624-3403B2782DA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 dirty="0"/>
              <a:t>@MatrixVariable</a:t>
            </a:r>
            <a:r>
              <a:rPr lang="ko-KR" altLang="en-US" b="1" dirty="0"/>
              <a:t>로 매트릭스 변수 처리</a:t>
            </a:r>
            <a:endParaRPr lang="en-US" altLang="ko-KR" b="1" dirty="0"/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ko-KR" altLang="en-US" dirty="0"/>
              <a:t>웹 요청 </a:t>
            </a:r>
            <a:r>
              <a:rPr lang="en-US" altLang="ko-KR" dirty="0"/>
              <a:t>URL</a:t>
            </a:r>
            <a:r>
              <a:rPr lang="ko-KR" altLang="en-US" dirty="0"/>
              <a:t>의 어느 위치에나 포함될 수 있는 매트릭스 변수를 </a:t>
            </a:r>
            <a:r>
              <a:rPr lang="en-US" altLang="ko-KR" dirty="0" err="1"/>
              <a:t>MultiValueMap</a:t>
            </a:r>
            <a:r>
              <a:rPr lang="en-US" altLang="ko-KR" dirty="0"/>
              <a:t> </a:t>
            </a:r>
            <a:r>
              <a:rPr lang="ko-KR" altLang="en-US" dirty="0"/>
              <a:t>객체에 저장해 처리하는 예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35C598B-EB4D-AA99-B7B4-1FE20E364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</a:t>
            </a:r>
            <a:r>
              <a:rPr lang="ko-KR" altLang="en-US" dirty="0"/>
              <a:t>매트릭스 변수와 </a:t>
            </a:r>
            <a:r>
              <a:rPr lang="en-US" altLang="ko-KR" dirty="0"/>
              <a:t>@MatrixVariable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E1F9D7F-5631-166C-B13A-0285B01EA0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3" y="2220578"/>
            <a:ext cx="4892228" cy="32048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F37F3EE-4171-ABB4-255B-67C67107DC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5369537"/>
            <a:ext cx="4884983" cy="1227815"/>
          </a:xfrm>
          <a:prstGeom prst="rect">
            <a:avLst/>
          </a:prstGeom>
        </p:spPr>
      </p:pic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A569DC5C-0F44-96B2-27FF-F8FA36C4A8B8}"/>
              </a:ext>
            </a:extLst>
          </p:cNvPr>
          <p:cNvSpPr txBox="1">
            <a:spLocks/>
          </p:cNvSpPr>
          <p:nvPr/>
        </p:nvSpPr>
        <p:spPr>
          <a:xfrm>
            <a:off x="5087005" y="2298238"/>
            <a:ext cx="3897435" cy="4443161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sz="1400" dirty="0"/>
              <a:t>id1</a:t>
            </a:r>
            <a:r>
              <a:rPr lang="ko-KR" altLang="en-US" sz="1400" dirty="0"/>
              <a:t>과 </a:t>
            </a:r>
            <a:r>
              <a:rPr lang="en-US" altLang="ko-KR" sz="1400" dirty="0"/>
              <a:t>id2</a:t>
            </a:r>
            <a:r>
              <a:rPr lang="ko-KR" altLang="en-US" sz="1400" dirty="0"/>
              <a:t>는 경로 변수로</a:t>
            </a:r>
            <a:r>
              <a:rPr lang="en-US" altLang="ko-KR" sz="1400" dirty="0"/>
              <a:t>, </a:t>
            </a:r>
            <a:r>
              <a:rPr lang="ko-KR" altLang="en-US" sz="1400" dirty="0"/>
              <a:t>웹 요청 </a:t>
            </a:r>
            <a:r>
              <a:rPr lang="en-US" altLang="ko-KR" sz="1400" dirty="0"/>
              <a:t>URL</a:t>
            </a:r>
            <a:r>
              <a:rPr lang="ko-KR" altLang="en-US" sz="1400" dirty="0"/>
              <a:t>이 </a:t>
            </a:r>
            <a:r>
              <a:rPr lang="en-US" altLang="ko-KR" sz="1400" dirty="0"/>
              <a:t>http://.../exam08/</a:t>
            </a:r>
            <a:r>
              <a:rPr lang="en-US" altLang="ko-KR" sz="1400" dirty="0" err="1"/>
              <a:t>admin;passwd</a:t>
            </a:r>
            <a:r>
              <a:rPr lang="en-US" altLang="ko-KR" sz="1400" dirty="0"/>
              <a:t>=admin1234;name=</a:t>
            </a:r>
            <a:r>
              <a:rPr lang="ko-KR" altLang="en-US" sz="1400" dirty="0"/>
              <a:t>관리자</a:t>
            </a:r>
            <a:r>
              <a:rPr lang="en-US" altLang="ko-KR" sz="1400" dirty="0"/>
              <a:t>/user/</a:t>
            </a:r>
            <a:r>
              <a:rPr lang="en-US" altLang="ko-KR" sz="1400" dirty="0" err="1"/>
              <a:t>hong;passwd</a:t>
            </a:r>
            <a:r>
              <a:rPr lang="en-US" altLang="ko-KR" sz="1400" dirty="0"/>
              <a:t>=hong1004;name=</a:t>
            </a:r>
            <a:r>
              <a:rPr lang="ko-KR" altLang="en-US" sz="1400" dirty="0" err="1"/>
              <a:t>홍길순이면</a:t>
            </a:r>
            <a:r>
              <a:rPr lang="ko-KR" altLang="en-US" sz="1400" dirty="0"/>
              <a:t> 전송된 </a:t>
            </a:r>
            <a:r>
              <a:rPr lang="ko-KR" altLang="en-US" sz="1400" dirty="0" err="1"/>
              <a:t>파라미터값인</a:t>
            </a:r>
            <a:r>
              <a:rPr lang="ko-KR" altLang="en-US" sz="1400" dirty="0"/>
              <a:t> </a:t>
            </a:r>
            <a:r>
              <a:rPr lang="en-US" altLang="ko-KR" sz="1400" dirty="0"/>
              <a:t>admin</a:t>
            </a:r>
            <a:r>
              <a:rPr lang="ko-KR" altLang="en-US" sz="1400" dirty="0"/>
              <a:t>을 </a:t>
            </a:r>
            <a:r>
              <a:rPr lang="en-US" altLang="ko-KR" sz="1400" dirty="0"/>
              <a:t>id1</a:t>
            </a:r>
            <a:r>
              <a:rPr lang="ko-KR" altLang="en-US" sz="1400" dirty="0"/>
              <a:t>이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hong</a:t>
            </a:r>
            <a:r>
              <a:rPr lang="ko-KR" altLang="en-US" sz="1400" dirty="0"/>
              <a:t>을 </a:t>
            </a:r>
            <a:r>
              <a:rPr lang="en-US" altLang="ko-KR" sz="1400" dirty="0"/>
              <a:t>id2</a:t>
            </a:r>
            <a:r>
              <a:rPr lang="ko-KR" altLang="en-US" sz="1400" dirty="0"/>
              <a:t>가 전달받음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sz="1400" dirty="0"/>
              <a:t>@MatrixVariable</a:t>
            </a:r>
            <a:r>
              <a:rPr lang="ko-KR" altLang="en-US" sz="1400" dirty="0"/>
              <a:t>에 설정된 매개변수 </a:t>
            </a:r>
            <a:r>
              <a:rPr lang="en-US" altLang="ko-KR" sz="1400" dirty="0"/>
              <a:t>var1</a:t>
            </a:r>
            <a:r>
              <a:rPr lang="ko-KR" altLang="en-US" sz="1400" dirty="0"/>
              <a:t>은 매트릭스 변수 </a:t>
            </a:r>
            <a:r>
              <a:rPr lang="en-US" altLang="ko-KR" sz="1400" dirty="0"/>
              <a:t>name</a:t>
            </a:r>
            <a:r>
              <a:rPr lang="ko-KR" altLang="en-US" sz="1400" dirty="0"/>
              <a:t>과 </a:t>
            </a:r>
            <a:r>
              <a:rPr lang="en-US" altLang="ko-KR" sz="1400" dirty="0"/>
              <a:t>passwd </a:t>
            </a:r>
            <a:r>
              <a:rPr lang="ko-KR" altLang="en-US" sz="1400" dirty="0"/>
              <a:t>모두 전달 받으므로 </a:t>
            </a:r>
            <a:r>
              <a:rPr lang="en-US" altLang="ko-KR" sz="1400" dirty="0"/>
              <a:t>{passwd=[admin1234, hong1004], name=[</a:t>
            </a:r>
            <a:r>
              <a:rPr lang="ko-KR" altLang="en-US" sz="1400" dirty="0"/>
              <a:t>관리자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홍길순</a:t>
            </a:r>
            <a:r>
              <a:rPr lang="en-US" altLang="ko-KR" sz="1400" dirty="0"/>
              <a:t>]}</a:t>
            </a:r>
            <a:r>
              <a:rPr lang="ko-KR" altLang="en-US" sz="1400" dirty="0"/>
              <a:t>이 됨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sz="1400" dirty="0"/>
              <a:t>@MatrixVariable</a:t>
            </a:r>
            <a:r>
              <a:rPr lang="ko-KR" altLang="en-US" sz="1400" dirty="0"/>
              <a:t>에 설정된 매개변수 </a:t>
            </a:r>
            <a:r>
              <a:rPr lang="en-US" altLang="ko-KR" sz="1400" dirty="0"/>
              <a:t>var2</a:t>
            </a:r>
            <a:r>
              <a:rPr lang="ko-KR" altLang="en-US" sz="1400" dirty="0"/>
              <a:t>는 </a:t>
            </a:r>
            <a:r>
              <a:rPr lang="en-US" altLang="ko-KR" sz="1400" dirty="0" err="1"/>
              <a:t>pathVar</a:t>
            </a:r>
            <a:r>
              <a:rPr lang="en-US" altLang="ko-KR" sz="1400" dirty="0"/>
              <a:t> </a:t>
            </a:r>
            <a:r>
              <a:rPr lang="ko-KR" altLang="en-US" sz="1400" dirty="0"/>
              <a:t>옵션 설정으로 경로 변수 </a:t>
            </a:r>
            <a:r>
              <a:rPr lang="en-US" altLang="ko-KR" sz="1400" dirty="0"/>
              <a:t>id2</a:t>
            </a:r>
            <a:r>
              <a:rPr lang="ko-KR" altLang="en-US" sz="1400" dirty="0"/>
              <a:t>에 설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 err="1"/>
              <a:t>정된</a:t>
            </a:r>
            <a:r>
              <a:rPr lang="ko-KR" altLang="en-US" sz="1400" dirty="0"/>
              <a:t> 매트릭스 변수 </a:t>
            </a:r>
            <a:r>
              <a:rPr lang="en-US" altLang="ko-KR" sz="1400" dirty="0"/>
              <a:t>name</a:t>
            </a:r>
            <a:r>
              <a:rPr lang="ko-KR" altLang="en-US" sz="1400" dirty="0"/>
              <a:t>과 </a:t>
            </a:r>
            <a:r>
              <a:rPr lang="en-US" altLang="ko-KR" sz="1400" dirty="0"/>
              <a:t>passwd</a:t>
            </a:r>
            <a:r>
              <a:rPr lang="ko-KR" altLang="en-US" sz="1400" dirty="0"/>
              <a:t>만 전달받아 </a:t>
            </a:r>
            <a:r>
              <a:rPr lang="en-US" altLang="ko-KR" sz="1400" dirty="0"/>
              <a:t>{passwd=[hong1004], name=[</a:t>
            </a:r>
            <a:r>
              <a:rPr lang="ko-KR" altLang="en-US" sz="1400" dirty="0" err="1"/>
              <a:t>홍길순</a:t>
            </a:r>
            <a:r>
              <a:rPr lang="en-US" altLang="ko-KR" sz="1400" dirty="0"/>
              <a:t>]}</a:t>
            </a:r>
            <a:r>
              <a:rPr lang="ko-KR" altLang="en-US" sz="1400" dirty="0"/>
              <a:t>이 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5575425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A8E73-BBEE-0C74-65DB-50476F780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EA66E58-507D-C5BD-3D75-650B92B9660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 dirty="0"/>
              <a:t>@MatrixVariable</a:t>
            </a:r>
            <a:r>
              <a:rPr lang="ko-KR" altLang="en-US" b="1" dirty="0"/>
              <a:t>로 매트릭스 변수 처리</a:t>
            </a:r>
            <a:endParaRPr lang="en-US" altLang="ko-KR" b="1" dirty="0"/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ko-KR" altLang="en-US" dirty="0"/>
              <a:t>사용자의 웹 요청 </a:t>
            </a:r>
            <a:r>
              <a:rPr lang="en-US" altLang="ko-KR" dirty="0"/>
              <a:t>URL(http://localhost:8080/exam08/admin;passwd=admin1234;name=</a:t>
            </a:r>
            <a:r>
              <a:rPr lang="ko-KR" altLang="en-US" dirty="0"/>
              <a:t>관리자</a:t>
            </a:r>
            <a:r>
              <a:rPr lang="en-US" altLang="ko-KR" dirty="0"/>
              <a:t>/user/</a:t>
            </a:r>
            <a:r>
              <a:rPr lang="en-US" altLang="ko-KR" dirty="0" err="1"/>
              <a:t>hong;passwd</a:t>
            </a:r>
            <a:r>
              <a:rPr lang="en-US" altLang="ko-KR" dirty="0"/>
              <a:t>=hong1004;name=</a:t>
            </a:r>
            <a:r>
              <a:rPr lang="ko-KR" altLang="en-US" dirty="0" err="1"/>
              <a:t>홍길순</a:t>
            </a:r>
            <a:r>
              <a:rPr lang="en-US" altLang="ko-KR" dirty="0"/>
              <a:t>)</a:t>
            </a:r>
            <a:r>
              <a:rPr lang="ko-KR" altLang="en-US" dirty="0"/>
              <a:t>에 대한 응답으로 </a:t>
            </a:r>
            <a:r>
              <a:rPr lang="en-US" altLang="ko-KR" dirty="0" err="1"/>
              <a:t>viewPage</a:t>
            </a:r>
            <a:r>
              <a:rPr lang="en-US" altLang="ko-KR" dirty="0"/>
              <a:t> </a:t>
            </a:r>
            <a:r>
              <a:rPr lang="ko-KR" altLang="en-US" dirty="0"/>
              <a:t>페이지를 웹 브라우저에 출력하는 과정</a:t>
            </a: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360FD80-58CB-930D-61F5-4BF4FAC14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</a:t>
            </a:r>
            <a:r>
              <a:rPr lang="ko-KR" altLang="en-US" dirty="0"/>
              <a:t>매트릭스 변수와 </a:t>
            </a:r>
            <a:r>
              <a:rPr lang="en-US" altLang="ko-KR" dirty="0"/>
              <a:t>@MatrixVariable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DCFF7C0-C2C7-76BB-496E-4FAEBAB781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9368" y="2806044"/>
            <a:ext cx="6005264" cy="371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471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670A3-9F36-3B94-8713-C931E4F47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4B44387-0A10-256E-6026-1323647F30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3667" y="3429000"/>
            <a:ext cx="8468939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상세 정보 표시하기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64DFF7-9D56-FBBE-A954-AC0CA60B80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9572" y="191624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50010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709F9-71BA-9E23-EE06-42F13FA87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A67B97E-2B1B-B11E-0244-DCCD2FAECB1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65300" cy="5400600"/>
          </a:xfrm>
        </p:spPr>
        <p:txBody>
          <a:bodyPr/>
          <a:lstStyle/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0D1F83C-5836-CABA-CEAA-84883E812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</a:t>
            </a:r>
            <a:r>
              <a:rPr lang="en-US" altLang="ko-KR" dirty="0"/>
              <a:t> </a:t>
            </a:r>
            <a:r>
              <a:rPr lang="ko-KR" altLang="en-US" dirty="0"/>
              <a:t>쇼핑몰</a:t>
            </a:r>
            <a:r>
              <a:rPr lang="en-US" altLang="ko-KR" dirty="0"/>
              <a:t>] </a:t>
            </a:r>
            <a:r>
              <a:rPr lang="ko-KR" altLang="en-US" dirty="0"/>
              <a:t>도서 상세 정보 표시하기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A4D3949-5552-2BF3-6E20-D7133B4075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882" y="1861924"/>
            <a:ext cx="7908236" cy="363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50837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5FB83-2984-7025-3189-C9D5B31EB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12D092C-9E51-BC38-6C0F-7535755300C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65300" cy="5400600"/>
          </a:xfrm>
        </p:spPr>
        <p:txBody>
          <a:bodyPr/>
          <a:lstStyle/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E7FF613-1F94-74B6-C4D5-C06EBD04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</a:t>
            </a:r>
            <a:r>
              <a:rPr lang="en-US" altLang="ko-KR" dirty="0"/>
              <a:t> </a:t>
            </a:r>
            <a:r>
              <a:rPr lang="ko-KR" altLang="en-US" dirty="0"/>
              <a:t>쇼핑몰</a:t>
            </a:r>
            <a:r>
              <a:rPr lang="en-US" altLang="ko-KR" dirty="0"/>
              <a:t>] </a:t>
            </a:r>
            <a:r>
              <a:rPr lang="ko-KR" altLang="en-US" dirty="0"/>
              <a:t>도서 상세 정보 표시하기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E1356CD-27CD-9165-7ADB-37F4C717D2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882" y="1934028"/>
            <a:ext cx="7908236" cy="348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841263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D6571-CE67-98E0-D37F-0FBAFE6CC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F59DAF5-2A18-2373-35B0-92847ACF8D3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65300" cy="5400600"/>
          </a:xfrm>
        </p:spPr>
        <p:txBody>
          <a:bodyPr/>
          <a:lstStyle/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7511C91-2306-0555-E0D2-D7C1B60DD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</a:t>
            </a:r>
            <a:r>
              <a:rPr lang="en-US" altLang="ko-KR" dirty="0"/>
              <a:t> </a:t>
            </a:r>
            <a:r>
              <a:rPr lang="ko-KR" altLang="en-US" dirty="0"/>
              <a:t>쇼핑몰</a:t>
            </a:r>
            <a:r>
              <a:rPr lang="en-US" altLang="ko-KR" dirty="0"/>
              <a:t>] </a:t>
            </a:r>
            <a:r>
              <a:rPr lang="ko-KR" altLang="en-US" dirty="0"/>
              <a:t>도서 상세 정보 표시하기</a:t>
            </a: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50F3F0DC-F872-6E28-6759-D7B1829865D9}"/>
              </a:ext>
            </a:extLst>
          </p:cNvPr>
          <p:cNvSpPr txBox="1">
            <a:spLocks/>
          </p:cNvSpPr>
          <p:nvPr/>
        </p:nvSpPr>
        <p:spPr>
          <a:xfrm>
            <a:off x="339350" y="1082452"/>
            <a:ext cx="8465300" cy="54006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1 – @RequestParam</a:t>
            </a:r>
            <a:r>
              <a:rPr lang="ko-KR" altLang="en-US" dirty="0"/>
              <a:t>으로 </a:t>
            </a:r>
            <a:r>
              <a:rPr lang="en-US" altLang="ko-KR" dirty="0"/>
              <a:t>ID</a:t>
            </a:r>
            <a:r>
              <a:rPr lang="ko-KR" altLang="en-US" dirty="0"/>
              <a:t>와 일치하는 도서 상세 정보 출력하기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도서 상세 정보를 가져오는 메서드 정의</a:t>
            </a:r>
            <a:r>
              <a:rPr lang="en-US" altLang="ko-KR" b="1" dirty="0"/>
              <a:t>: </a:t>
            </a:r>
            <a:r>
              <a:rPr lang="en-US" altLang="ko-KR" dirty="0" err="1"/>
              <a:t>BookRepository</a:t>
            </a:r>
            <a:r>
              <a:rPr lang="en-US" altLang="ko-KR" dirty="0"/>
              <a:t> </a:t>
            </a:r>
            <a:r>
              <a:rPr lang="ko-KR" altLang="en-US" dirty="0"/>
              <a:t>인터페이스에 다음과 같이 추가 작성</a:t>
            </a:r>
            <a:endParaRPr lang="en-US" altLang="ko-KR" sz="1500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en-US" altLang="ko-KR" dirty="0"/>
          </a:p>
          <a:p>
            <a:pPr marL="266700" lvl="1" indent="0">
              <a:buFont typeface="Wingdings"/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C684AD-A0FE-359D-4742-B2E90D470A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3168" y="2331498"/>
            <a:ext cx="6557663" cy="368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955768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94A9D-47B3-CC88-D80D-9DE334B63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A75CEA8-AAFD-0A91-E176-7451491F715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65300" cy="5400600"/>
          </a:xfrm>
        </p:spPr>
        <p:txBody>
          <a:bodyPr/>
          <a:lstStyle/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5C40BD5-DFC8-AD36-9AD0-F32A2C42F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</a:t>
            </a:r>
            <a:r>
              <a:rPr lang="en-US" altLang="ko-KR" dirty="0"/>
              <a:t> </a:t>
            </a:r>
            <a:r>
              <a:rPr lang="ko-KR" altLang="en-US" dirty="0"/>
              <a:t>쇼핑몰</a:t>
            </a:r>
            <a:r>
              <a:rPr lang="en-US" altLang="ko-KR" dirty="0"/>
              <a:t>] </a:t>
            </a:r>
            <a:r>
              <a:rPr lang="ko-KR" altLang="en-US" dirty="0"/>
              <a:t>도서 상세 정보 표시하기</a:t>
            </a: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57E83FA6-5971-1BBA-F0B0-25CDA695CDDB}"/>
              </a:ext>
            </a:extLst>
          </p:cNvPr>
          <p:cNvSpPr txBox="1">
            <a:spLocks/>
          </p:cNvSpPr>
          <p:nvPr/>
        </p:nvSpPr>
        <p:spPr>
          <a:xfrm>
            <a:off x="339350" y="1082452"/>
            <a:ext cx="8465300" cy="54006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1 – @RequestParam</a:t>
            </a:r>
            <a:r>
              <a:rPr lang="ko-KR" altLang="en-US" dirty="0"/>
              <a:t>으로 </a:t>
            </a:r>
            <a:r>
              <a:rPr lang="en-US" altLang="ko-KR" dirty="0"/>
              <a:t>ID</a:t>
            </a:r>
            <a:r>
              <a:rPr lang="ko-KR" altLang="en-US" dirty="0"/>
              <a:t>와 일치하는 도서 상세 정보 출력하기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도서 상세 정보를 가져오는 메서드 작성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dirty="0" err="1"/>
              <a:t>BookRepositoryImpl</a:t>
            </a:r>
            <a:r>
              <a:rPr lang="en-US" altLang="ko-KR" dirty="0"/>
              <a:t> </a:t>
            </a:r>
            <a:r>
              <a:rPr lang="ko-KR" altLang="en-US" dirty="0"/>
              <a:t>클래스에 다음과 같이 추가 작성</a:t>
            </a: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en-US" altLang="ko-KR" dirty="0"/>
          </a:p>
          <a:p>
            <a:pPr marL="266700" lvl="1" indent="0">
              <a:buFont typeface="Wingdings"/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46C8821-AF34-F45B-09D8-F1DFA616AC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3" y="2165088"/>
            <a:ext cx="4425209" cy="17820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3470B37-C57E-6D98-8BA1-2DA8695D22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3" y="3888000"/>
            <a:ext cx="4425209" cy="2298550"/>
          </a:xfrm>
          <a:prstGeom prst="rect">
            <a:avLst/>
          </a:prstGeom>
        </p:spPr>
      </p:pic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E1BB204F-89DB-ECA6-6323-0E85447D0BD4}"/>
              </a:ext>
            </a:extLst>
          </p:cNvPr>
          <p:cNvSpPr txBox="1">
            <a:spLocks/>
          </p:cNvSpPr>
          <p:nvPr/>
        </p:nvSpPr>
        <p:spPr>
          <a:xfrm>
            <a:off x="4772202" y="2126058"/>
            <a:ext cx="4163143" cy="406049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매개변수 </a:t>
            </a:r>
            <a:r>
              <a:rPr lang="en-US" altLang="ko-KR" dirty="0" err="1"/>
              <a:t>bookId</a:t>
            </a:r>
            <a:r>
              <a:rPr lang="ko-KR" altLang="en-US" dirty="0"/>
              <a:t>가 도서 </a:t>
            </a:r>
            <a:r>
              <a:rPr lang="en-US" altLang="ko-KR" dirty="0"/>
              <a:t>ID </a:t>
            </a:r>
            <a:r>
              <a:rPr lang="ko-KR" altLang="en-US" dirty="0"/>
              <a:t>전달받아 일치하는 도서 검색하는 메서드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매개변수 </a:t>
            </a:r>
            <a:r>
              <a:rPr lang="en-US" altLang="ko-KR" dirty="0" err="1"/>
              <a:t>bookId</a:t>
            </a:r>
            <a:r>
              <a:rPr lang="ko-KR" altLang="en-US" dirty="0"/>
              <a:t>가 저장소 객체에 저장된 도서 목록의 </a:t>
            </a:r>
            <a:r>
              <a:rPr lang="en-US" altLang="ko-KR" dirty="0"/>
              <a:t>ID</a:t>
            </a:r>
            <a:r>
              <a:rPr lang="ko-KR" altLang="en-US" dirty="0"/>
              <a:t>와 비교하여 일치하는 도서 정보 반환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매개변수 </a:t>
            </a:r>
            <a:r>
              <a:rPr lang="en-US" altLang="ko-KR" dirty="0" err="1"/>
              <a:t>bookId</a:t>
            </a:r>
            <a:r>
              <a:rPr lang="ko-KR" altLang="en-US" dirty="0"/>
              <a:t>와 장소 객체에 저장된 도서 목록의 </a:t>
            </a:r>
            <a:r>
              <a:rPr lang="en-US" altLang="ko-KR" dirty="0"/>
              <a:t>ID</a:t>
            </a:r>
            <a:r>
              <a:rPr lang="ko-KR" altLang="en-US" dirty="0"/>
              <a:t>와 일치하는 도서 없으면 발생하는 예외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4215964134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1AB35-E9BD-9E7C-9119-5BD927F6D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B5B677C-1FE7-7B46-CAB4-72EEAFD2FEF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65300" cy="5400600"/>
          </a:xfrm>
        </p:spPr>
        <p:txBody>
          <a:bodyPr/>
          <a:lstStyle/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1A87FE-00C4-9FBA-66D2-743E6316F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</a:t>
            </a:r>
            <a:r>
              <a:rPr lang="en-US" altLang="ko-KR" dirty="0"/>
              <a:t> </a:t>
            </a:r>
            <a:r>
              <a:rPr lang="ko-KR" altLang="en-US" dirty="0"/>
              <a:t>쇼핑몰</a:t>
            </a:r>
            <a:r>
              <a:rPr lang="en-US" altLang="ko-KR" dirty="0"/>
              <a:t>] </a:t>
            </a:r>
            <a:r>
              <a:rPr lang="ko-KR" altLang="en-US" dirty="0"/>
              <a:t>도서 상세 정보 표시하기</a:t>
            </a: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E36DEDDF-6410-9B12-8214-A520C193A7ED}"/>
              </a:ext>
            </a:extLst>
          </p:cNvPr>
          <p:cNvSpPr txBox="1">
            <a:spLocks/>
          </p:cNvSpPr>
          <p:nvPr/>
        </p:nvSpPr>
        <p:spPr>
          <a:xfrm>
            <a:off x="339350" y="1082452"/>
            <a:ext cx="8465300" cy="54006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1 – @RequestParam</a:t>
            </a:r>
            <a:r>
              <a:rPr lang="ko-KR" altLang="en-US" dirty="0"/>
              <a:t>으로 </a:t>
            </a:r>
            <a:r>
              <a:rPr lang="en-US" altLang="ko-KR" dirty="0"/>
              <a:t>ID</a:t>
            </a:r>
            <a:r>
              <a:rPr lang="ko-KR" altLang="en-US" dirty="0"/>
              <a:t>와 일치하는 도서 상세 정보 출력하기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3. </a:t>
            </a:r>
            <a:r>
              <a:rPr lang="ko-KR" altLang="en-US" b="1" dirty="0"/>
              <a:t>도서 상세 정보를 가져오는 메서드 정의</a:t>
            </a:r>
            <a:r>
              <a:rPr lang="en-US" altLang="ko-KR" b="1" dirty="0"/>
              <a:t>: </a:t>
            </a:r>
            <a:r>
              <a:rPr lang="en-US" altLang="ko-KR" dirty="0" err="1"/>
              <a:t>BookService</a:t>
            </a:r>
            <a:r>
              <a:rPr lang="en-US" altLang="ko-KR" dirty="0"/>
              <a:t> </a:t>
            </a:r>
            <a:r>
              <a:rPr lang="ko-KR" altLang="en-US" dirty="0"/>
              <a:t>인터페이스에 다음과 같이 추가 작성</a:t>
            </a: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en-US" altLang="ko-KR" dirty="0"/>
          </a:p>
          <a:p>
            <a:pPr marL="266700" lvl="1" indent="0">
              <a:buFont typeface="Wingdings"/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AB95EB-2B77-DE23-3696-B07607F4FF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3712" y="2220596"/>
            <a:ext cx="6996576" cy="335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190306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0E20B-F7E2-5953-E1FE-C02493296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02EC235-B35F-361E-033A-B6A1C05E538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65300" cy="5400600"/>
          </a:xfrm>
        </p:spPr>
        <p:txBody>
          <a:bodyPr/>
          <a:lstStyle/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4BFDB7E-1566-7A58-F796-C30F021D5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</a:t>
            </a:r>
            <a:r>
              <a:rPr lang="en-US" altLang="ko-KR" dirty="0"/>
              <a:t> </a:t>
            </a:r>
            <a:r>
              <a:rPr lang="ko-KR" altLang="en-US" dirty="0"/>
              <a:t>쇼핑몰</a:t>
            </a:r>
            <a:r>
              <a:rPr lang="en-US" altLang="ko-KR" dirty="0"/>
              <a:t>] </a:t>
            </a:r>
            <a:r>
              <a:rPr lang="ko-KR" altLang="en-US" dirty="0"/>
              <a:t>도서 상세 정보 표시하기</a:t>
            </a: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DF031800-E7DE-EA7D-D63E-E769D81688A9}"/>
              </a:ext>
            </a:extLst>
          </p:cNvPr>
          <p:cNvSpPr txBox="1">
            <a:spLocks/>
          </p:cNvSpPr>
          <p:nvPr/>
        </p:nvSpPr>
        <p:spPr>
          <a:xfrm>
            <a:off x="339350" y="1082452"/>
            <a:ext cx="8465300" cy="54006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1 – @RequestParam</a:t>
            </a:r>
            <a:r>
              <a:rPr lang="ko-KR" altLang="en-US" dirty="0"/>
              <a:t>으로 </a:t>
            </a:r>
            <a:r>
              <a:rPr lang="en-US" altLang="ko-KR" dirty="0"/>
              <a:t>ID</a:t>
            </a:r>
            <a:r>
              <a:rPr lang="ko-KR" altLang="en-US" dirty="0"/>
              <a:t>와 일치하는 도서 상세 정보 출력하기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4. </a:t>
            </a:r>
            <a:r>
              <a:rPr lang="ko-KR" altLang="en-US" b="1" dirty="0"/>
              <a:t>도서 상세 정보를 가져오는 메서드 작성</a:t>
            </a:r>
            <a:r>
              <a:rPr lang="en-US" altLang="ko-KR" b="1" dirty="0"/>
              <a:t>: </a:t>
            </a:r>
            <a:r>
              <a:rPr lang="en-US" altLang="ko-KR" dirty="0" err="1"/>
              <a:t>BookServiceImpl</a:t>
            </a:r>
            <a:r>
              <a:rPr lang="en-US" altLang="ko-KR" dirty="0"/>
              <a:t> </a:t>
            </a:r>
            <a:r>
              <a:rPr lang="ko-KR" altLang="en-US" dirty="0"/>
              <a:t>클래스에 다음과 같이 추가 작성</a:t>
            </a: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en-US" altLang="ko-KR" dirty="0"/>
          </a:p>
          <a:p>
            <a:pPr marL="266700" lvl="1" indent="0">
              <a:buFont typeface="Wingdings"/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D507E8-C097-0083-DAB2-9104E486DE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387" y="2334896"/>
            <a:ext cx="7165226" cy="344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448891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7CCF8-E5A8-4702-02C1-56CCB98A2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948BCFE-1FE6-4A30-CF32-FDDCE5AE68F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65300" cy="5400600"/>
          </a:xfrm>
        </p:spPr>
        <p:txBody>
          <a:bodyPr/>
          <a:lstStyle/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7683313-7997-6DDE-A0CE-5352FA134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</a:t>
            </a:r>
            <a:r>
              <a:rPr lang="en-US" altLang="ko-KR" dirty="0"/>
              <a:t> </a:t>
            </a:r>
            <a:r>
              <a:rPr lang="ko-KR" altLang="en-US" dirty="0"/>
              <a:t>쇼핑몰</a:t>
            </a:r>
            <a:r>
              <a:rPr lang="en-US" altLang="ko-KR" dirty="0"/>
              <a:t>] </a:t>
            </a:r>
            <a:r>
              <a:rPr lang="ko-KR" altLang="en-US" dirty="0"/>
              <a:t>도서 상세 정보 표시하기</a:t>
            </a: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8373D12F-900B-869B-B40B-8EC28F085C72}"/>
              </a:ext>
            </a:extLst>
          </p:cNvPr>
          <p:cNvSpPr txBox="1">
            <a:spLocks/>
          </p:cNvSpPr>
          <p:nvPr/>
        </p:nvSpPr>
        <p:spPr>
          <a:xfrm>
            <a:off x="339350" y="1082452"/>
            <a:ext cx="8465300" cy="54006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1 – @RequestParam</a:t>
            </a:r>
            <a:r>
              <a:rPr lang="ko-KR" altLang="en-US" dirty="0"/>
              <a:t>으로 </a:t>
            </a:r>
            <a:r>
              <a:rPr lang="en-US" altLang="ko-KR" dirty="0"/>
              <a:t>ID</a:t>
            </a:r>
            <a:r>
              <a:rPr lang="ko-KR" altLang="en-US" dirty="0"/>
              <a:t>와 일치하는 도서 상세 정보 출력하기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5. </a:t>
            </a:r>
            <a:r>
              <a:rPr lang="ko-KR" altLang="en-US" b="1" dirty="0"/>
              <a:t>도서 상세 정보를 가져오는 요청 처리 메서드 생성</a:t>
            </a:r>
            <a:r>
              <a:rPr lang="en-US" altLang="ko-KR" b="1" dirty="0"/>
              <a:t>: </a:t>
            </a:r>
            <a:r>
              <a:rPr lang="en-US" altLang="ko-KR" dirty="0" err="1"/>
              <a:t>BookController</a:t>
            </a:r>
            <a:r>
              <a:rPr lang="en-US" altLang="ko-KR" dirty="0"/>
              <a:t> </a:t>
            </a:r>
            <a:r>
              <a:rPr lang="ko-KR" altLang="en-US" dirty="0"/>
              <a:t>클래스에 다음과 같이 추가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웹 요청 </a:t>
            </a:r>
            <a:r>
              <a:rPr lang="en-US" altLang="ko-KR" sz="1400" dirty="0"/>
              <a:t>URL</a:t>
            </a:r>
            <a:r>
              <a:rPr lang="ko-KR" altLang="en-US" sz="1400" dirty="0"/>
              <a:t>이 </a:t>
            </a:r>
            <a:r>
              <a:rPr lang="en-US" altLang="ko-KR" sz="1400" dirty="0"/>
              <a:t>http://.../books/</a:t>
            </a:r>
            <a:r>
              <a:rPr lang="en-US" altLang="ko-KR" sz="1400" dirty="0" err="1"/>
              <a:t>book?id</a:t>
            </a:r>
            <a:r>
              <a:rPr lang="en-US" altLang="ko-KR" sz="1400" dirty="0"/>
              <a:t>=</a:t>
            </a:r>
            <a:r>
              <a:rPr lang="ko-KR" altLang="en-US" sz="1400" dirty="0"/>
              <a:t>도서</a:t>
            </a:r>
            <a:r>
              <a:rPr lang="en-US" altLang="ko-KR" sz="1400" dirty="0"/>
              <a:t>ID</a:t>
            </a:r>
            <a:r>
              <a:rPr lang="ko-KR" altLang="en-US" sz="1400" dirty="0"/>
              <a:t>이면 해당 도서 </a:t>
            </a:r>
            <a:r>
              <a:rPr lang="en-US" altLang="ko-KR" sz="1400" dirty="0"/>
              <a:t>ID</a:t>
            </a:r>
            <a:r>
              <a:rPr lang="ko-KR" altLang="en-US" sz="1400" dirty="0"/>
              <a:t>의 상세 정보를 가져오는 요청 처리 메서드 </a:t>
            </a:r>
            <a:r>
              <a:rPr lang="en-US" altLang="ko-KR" sz="1400" dirty="0" err="1"/>
              <a:t>requestBookById</a:t>
            </a:r>
            <a:r>
              <a:rPr lang="en-US" altLang="ko-KR" sz="1400" dirty="0"/>
              <a:t>()</a:t>
            </a:r>
            <a:r>
              <a:rPr lang="ko-KR" altLang="en-US" sz="1400" dirty="0"/>
              <a:t>임</a:t>
            </a:r>
            <a:r>
              <a:rPr lang="en-US" altLang="ko-KR" sz="1400" dirty="0"/>
              <a:t>. @GetMapping("/book")</a:t>
            </a:r>
            <a:r>
              <a:rPr lang="ko-KR" altLang="en-US" sz="1400" dirty="0"/>
              <a:t>은 </a:t>
            </a:r>
            <a:r>
              <a:rPr lang="en-US" altLang="ko-KR" sz="1400" dirty="0"/>
              <a:t>@RequestMapping(value="/book", method=</a:t>
            </a:r>
            <a:r>
              <a:rPr lang="en-US" altLang="ko-KR" sz="1400" dirty="0" err="1"/>
              <a:t>RequestMethod.GET</a:t>
            </a:r>
            <a:r>
              <a:rPr lang="en-US" altLang="ko-KR" sz="1400" dirty="0"/>
              <a:t>) </a:t>
            </a:r>
            <a:r>
              <a:rPr lang="ko-KR" altLang="en-US" sz="1400" dirty="0"/>
              <a:t>또는 </a:t>
            </a:r>
            <a:r>
              <a:rPr lang="en-US" altLang="ko-KR" sz="1400" dirty="0"/>
              <a:t>@RequestMapping("/book")</a:t>
            </a:r>
            <a:r>
              <a:rPr lang="ko-KR" altLang="en-US" sz="1400" dirty="0"/>
              <a:t>과 같음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웹 요청 </a:t>
            </a:r>
            <a:r>
              <a:rPr lang="en-US" altLang="ko-KR" sz="1400" dirty="0"/>
              <a:t>URL</a:t>
            </a:r>
            <a:r>
              <a:rPr lang="ko-KR" altLang="en-US" sz="1400" dirty="0"/>
              <a:t>에서 요청 파라미터인 도서 </a:t>
            </a:r>
            <a:r>
              <a:rPr lang="en-US" altLang="ko-KR" sz="1400" dirty="0"/>
              <a:t>ID </a:t>
            </a:r>
            <a:r>
              <a:rPr lang="ko-KR" altLang="en-US" sz="1400" dirty="0"/>
              <a:t>전달받도록 요청 처리 메서드 </a:t>
            </a:r>
            <a:r>
              <a:rPr lang="en-US" altLang="ko-KR" sz="1400" dirty="0" err="1"/>
              <a:t>requestBookById</a:t>
            </a:r>
            <a:r>
              <a:rPr lang="en-US" altLang="ko-KR" sz="1400" dirty="0"/>
              <a:t>( )</a:t>
            </a:r>
            <a:r>
              <a:rPr lang="ko-KR" altLang="en-US" sz="1400" dirty="0"/>
              <a:t>의 매개변수에 </a:t>
            </a:r>
            <a:r>
              <a:rPr lang="en-US" altLang="ko-KR" sz="1400" dirty="0"/>
              <a:t>@RequestParam("id") </a:t>
            </a:r>
            <a:r>
              <a:rPr lang="ko-KR" altLang="en-US" sz="1400" dirty="0"/>
              <a:t>작성</a:t>
            </a:r>
            <a:r>
              <a:rPr lang="en-US" altLang="ko-KR" sz="1400" dirty="0"/>
              <a:t>. </a:t>
            </a:r>
            <a:r>
              <a:rPr lang="ko-KR" altLang="en-US" sz="1400" dirty="0"/>
              <a:t>웹 요청 </a:t>
            </a:r>
            <a:r>
              <a:rPr lang="en-US" altLang="ko-KR" sz="1400" dirty="0"/>
              <a:t>URL</a:t>
            </a:r>
            <a:r>
              <a:rPr lang="ko-KR" altLang="en-US" sz="1400" dirty="0"/>
              <a:t>이 </a:t>
            </a:r>
            <a:r>
              <a:rPr lang="en-US" altLang="ko-KR" sz="1400" dirty="0"/>
              <a:t>http://.../books/</a:t>
            </a:r>
            <a:r>
              <a:rPr lang="en-US" altLang="ko-KR" sz="1400" dirty="0" err="1"/>
              <a:t>book?id</a:t>
            </a:r>
            <a:r>
              <a:rPr lang="en-US" altLang="ko-KR" sz="1400" dirty="0"/>
              <a:t>=ISBN1234</a:t>
            </a:r>
            <a:r>
              <a:rPr lang="ko-KR" altLang="en-US" sz="1400" dirty="0"/>
              <a:t>이면 메서드의 매개변수 </a:t>
            </a:r>
            <a:r>
              <a:rPr lang="en-US" altLang="ko-KR" sz="1400" dirty="0" err="1"/>
              <a:t>bookId</a:t>
            </a:r>
            <a:r>
              <a:rPr lang="en-US" altLang="ko-KR" sz="1400" dirty="0"/>
              <a:t> </a:t>
            </a:r>
            <a:r>
              <a:rPr lang="ko-KR" altLang="en-US" sz="1400" dirty="0"/>
              <a:t>값은 </a:t>
            </a:r>
            <a:r>
              <a:rPr lang="en-US" altLang="ko-KR" sz="1400" dirty="0"/>
              <a:t>ISBN1234 </a:t>
            </a:r>
            <a:r>
              <a:rPr lang="ko-KR" altLang="en-US" sz="1400" dirty="0"/>
              <a:t>됨</a:t>
            </a:r>
            <a:endParaRPr lang="en-US" altLang="ko-KR" sz="1400" dirty="0"/>
          </a:p>
          <a:p>
            <a:pPr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en-US" altLang="ko-KR" dirty="0"/>
          </a:p>
          <a:p>
            <a:pPr marL="266700" lvl="1" indent="0">
              <a:buFont typeface="Wingdings"/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964E2A-03C1-3EB6-7B74-73DC3CA413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7948" y="2139904"/>
            <a:ext cx="3928104" cy="267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3485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719572" y="342900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요청 파라미터와 </a:t>
            </a:r>
            <a:r>
              <a:rPr lang="en-US" altLang="ko-KR" dirty="0"/>
              <a:t>@RequestParam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572" y="191624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01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FDEBC-37D3-16D1-60A5-C337A7D54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EAC71AD-2E5E-63F0-471D-932F2FB4C71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65300" cy="5400600"/>
          </a:xfrm>
        </p:spPr>
        <p:txBody>
          <a:bodyPr/>
          <a:lstStyle/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16D859C-561F-7459-06A0-5E36A96BD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</a:t>
            </a:r>
            <a:r>
              <a:rPr lang="en-US" altLang="ko-KR" dirty="0"/>
              <a:t> </a:t>
            </a:r>
            <a:r>
              <a:rPr lang="ko-KR" altLang="en-US" dirty="0"/>
              <a:t>쇼핑몰</a:t>
            </a:r>
            <a:r>
              <a:rPr lang="en-US" altLang="ko-KR" dirty="0"/>
              <a:t>] </a:t>
            </a:r>
            <a:r>
              <a:rPr lang="ko-KR" altLang="en-US" dirty="0"/>
              <a:t>도서 상세 정보 표시하기</a:t>
            </a: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8001F8D0-EA96-506D-E96B-34E58770EF35}"/>
              </a:ext>
            </a:extLst>
          </p:cNvPr>
          <p:cNvSpPr txBox="1">
            <a:spLocks/>
          </p:cNvSpPr>
          <p:nvPr/>
        </p:nvSpPr>
        <p:spPr>
          <a:xfrm>
            <a:off x="339350" y="1082452"/>
            <a:ext cx="8465300" cy="54006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1 – @RequestParam</a:t>
            </a:r>
            <a:r>
              <a:rPr lang="ko-KR" altLang="en-US" dirty="0"/>
              <a:t>으로 </a:t>
            </a:r>
            <a:r>
              <a:rPr lang="en-US" altLang="ko-KR" dirty="0"/>
              <a:t>ID</a:t>
            </a:r>
            <a:r>
              <a:rPr lang="ko-KR" altLang="en-US" dirty="0"/>
              <a:t>와 일치하는 도서 상세 정보 출력하기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6. </a:t>
            </a:r>
            <a:r>
              <a:rPr lang="ko-KR" altLang="en-US" b="1" dirty="0"/>
              <a:t>도서 상세 정보 버튼 작성</a:t>
            </a:r>
            <a:r>
              <a:rPr lang="en-US" altLang="ko-KR" b="1" dirty="0"/>
              <a:t>: </a:t>
            </a:r>
            <a:r>
              <a:rPr lang="en-US" altLang="ko-KR" dirty="0"/>
              <a:t>books.html </a:t>
            </a:r>
            <a:r>
              <a:rPr lang="ko-KR" altLang="en-US" dirty="0"/>
              <a:t>파일에 다음과 같이 추가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/>
              <a:t>[</a:t>
            </a:r>
            <a:r>
              <a:rPr lang="ko-KR" altLang="en-US" dirty="0"/>
              <a:t>상세정보</a:t>
            </a:r>
            <a:r>
              <a:rPr lang="en-US" altLang="ko-KR" dirty="0"/>
              <a:t>&gt;&gt;] </a:t>
            </a:r>
            <a:r>
              <a:rPr lang="ko-KR" altLang="en-US" dirty="0"/>
              <a:t>버튼 만들고</a:t>
            </a:r>
            <a:r>
              <a:rPr lang="en-US" altLang="ko-KR" dirty="0"/>
              <a:t>, </a:t>
            </a:r>
            <a:r>
              <a:rPr lang="ko-KR" altLang="en-US" dirty="0"/>
              <a:t>버튼 누르면 요청 경로 및 요청 파라미터로 해당 도서 </a:t>
            </a:r>
            <a:r>
              <a:rPr lang="en-US" altLang="ko-KR" dirty="0"/>
              <a:t>ID </a:t>
            </a:r>
            <a:r>
              <a:rPr lang="ko-KR" altLang="en-US" dirty="0"/>
              <a:t>전달</a:t>
            </a:r>
            <a:endParaRPr lang="en-US" altLang="ko-KR" dirty="0"/>
          </a:p>
          <a:p>
            <a:pPr marL="266700" lvl="1" indent="0">
              <a:buFont typeface="Wingdings"/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6C99D2-4865-E553-A224-E76F565425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1968" y="1983075"/>
            <a:ext cx="5640064" cy="360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766109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F330D-737E-2DBE-E886-6278E2F2E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1CC8A76-D034-CFA1-FD22-F3E6181C9BA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65300" cy="5400600"/>
          </a:xfrm>
        </p:spPr>
        <p:txBody>
          <a:bodyPr/>
          <a:lstStyle/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D894681-57BA-A605-DA22-BB19F5CE2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</a:t>
            </a:r>
            <a:r>
              <a:rPr lang="en-US" altLang="ko-KR" dirty="0"/>
              <a:t> </a:t>
            </a:r>
            <a:r>
              <a:rPr lang="ko-KR" altLang="en-US" dirty="0"/>
              <a:t>쇼핑몰</a:t>
            </a:r>
            <a:r>
              <a:rPr lang="en-US" altLang="ko-KR" dirty="0"/>
              <a:t>] </a:t>
            </a:r>
            <a:r>
              <a:rPr lang="ko-KR" altLang="en-US" dirty="0"/>
              <a:t>도서 상세 정보 표시하기</a:t>
            </a: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939EA2F5-E64F-59F3-4FFB-541B421F7AD1}"/>
              </a:ext>
            </a:extLst>
          </p:cNvPr>
          <p:cNvSpPr txBox="1">
            <a:spLocks/>
          </p:cNvSpPr>
          <p:nvPr/>
        </p:nvSpPr>
        <p:spPr>
          <a:xfrm>
            <a:off x="339350" y="1082452"/>
            <a:ext cx="8465300" cy="54006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1 – @RequestParam</a:t>
            </a:r>
            <a:r>
              <a:rPr lang="ko-KR" altLang="en-US" dirty="0"/>
              <a:t>으로 </a:t>
            </a:r>
            <a:r>
              <a:rPr lang="en-US" altLang="ko-KR" dirty="0"/>
              <a:t>ID</a:t>
            </a:r>
            <a:r>
              <a:rPr lang="ko-KR" altLang="en-US" dirty="0"/>
              <a:t>와 일치하는 도서 상세 정보 출력하기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7. </a:t>
            </a:r>
            <a:r>
              <a:rPr lang="ko-KR" altLang="en-US" b="1" dirty="0"/>
              <a:t>프로젝트 실행</a:t>
            </a:r>
            <a:r>
              <a:rPr lang="en-US" altLang="ko-KR" b="1" dirty="0"/>
              <a:t>: </a:t>
            </a:r>
            <a:r>
              <a:rPr lang="ko-KR" altLang="en-US" dirty="0"/>
              <a:t>웹 브라우저에 </a:t>
            </a:r>
            <a:r>
              <a:rPr lang="en-US" altLang="ko-KR" dirty="0"/>
              <a:t>http://localhost:8080/BookMarket/books </a:t>
            </a:r>
            <a:r>
              <a:rPr lang="ko-KR" altLang="en-US" dirty="0"/>
              <a:t>입력하면 </a:t>
            </a:r>
            <a:r>
              <a:rPr lang="en-US" altLang="ko-KR" dirty="0"/>
              <a:t>[</a:t>
            </a:r>
            <a:r>
              <a:rPr lang="ko-KR" altLang="en-US" dirty="0"/>
              <a:t>상세정보</a:t>
            </a:r>
            <a:r>
              <a:rPr lang="en-US" altLang="ko-KR" dirty="0"/>
              <a:t>&gt;&gt;] </a:t>
            </a:r>
            <a:r>
              <a:rPr lang="ko-KR" altLang="en-US" dirty="0"/>
              <a:t>버튼이 생성된 실행 결과 확인할 수 있음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Font typeface="Wingdings"/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78AC27-5066-8E70-C77B-4F38183C01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7758" y="2253099"/>
            <a:ext cx="5648483" cy="385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017285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F8C60-B3DF-F972-7402-C1482DE4C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E16AF5D-4462-65BA-BB1A-5A0381E42BD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65300" cy="5400600"/>
          </a:xfrm>
        </p:spPr>
        <p:txBody>
          <a:bodyPr/>
          <a:lstStyle/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8048C3B-B669-CA91-C87F-0F6FC7A21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</a:t>
            </a:r>
            <a:r>
              <a:rPr lang="en-US" altLang="ko-KR" dirty="0"/>
              <a:t> </a:t>
            </a:r>
            <a:r>
              <a:rPr lang="ko-KR" altLang="en-US" dirty="0"/>
              <a:t>쇼핑몰</a:t>
            </a:r>
            <a:r>
              <a:rPr lang="en-US" altLang="ko-KR" dirty="0"/>
              <a:t>] </a:t>
            </a:r>
            <a:r>
              <a:rPr lang="ko-KR" altLang="en-US" dirty="0"/>
              <a:t>도서 상세 정보 표시하기</a:t>
            </a: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FC6FB333-F19D-0222-1FFA-C0F624BF3B2B}"/>
              </a:ext>
            </a:extLst>
          </p:cNvPr>
          <p:cNvSpPr txBox="1">
            <a:spLocks/>
          </p:cNvSpPr>
          <p:nvPr/>
        </p:nvSpPr>
        <p:spPr>
          <a:xfrm>
            <a:off x="339350" y="1082452"/>
            <a:ext cx="8465300" cy="54006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1 – @RequestParam</a:t>
            </a:r>
            <a:r>
              <a:rPr lang="ko-KR" altLang="en-US" dirty="0"/>
              <a:t>으로 </a:t>
            </a:r>
            <a:r>
              <a:rPr lang="en-US" altLang="ko-KR" dirty="0"/>
              <a:t>ID</a:t>
            </a:r>
            <a:r>
              <a:rPr lang="ko-KR" altLang="en-US" dirty="0"/>
              <a:t>와 일치하는 도서 상세 정보 출력하기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8. </a:t>
            </a:r>
            <a:r>
              <a:rPr lang="ko-KR" altLang="en-US" b="1" dirty="0"/>
              <a:t>도서 상세 정보 페이지 작성</a:t>
            </a:r>
            <a:r>
              <a:rPr lang="en-US" altLang="ko-KR" b="1" dirty="0"/>
              <a:t>: </a:t>
            </a:r>
            <a:r>
              <a:rPr lang="en-US" altLang="ko-KR" dirty="0"/>
              <a:t>book.html </a:t>
            </a:r>
            <a:r>
              <a:rPr lang="ko-KR" altLang="en-US" dirty="0"/>
              <a:t>파일 생성해 다음과 같이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Font typeface="Wingdings"/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E71CE9-1838-EAD3-F17B-3507F893C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8890" y="1925801"/>
            <a:ext cx="5726220" cy="440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365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F183B-34FE-3123-5281-EF371C76F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22A3C5D-69F5-9B90-D006-4D9A7077642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65300" cy="5400600"/>
          </a:xfrm>
        </p:spPr>
        <p:txBody>
          <a:bodyPr/>
          <a:lstStyle/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2D182FC-71AE-F674-2251-A9BF9D822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</a:t>
            </a:r>
            <a:r>
              <a:rPr lang="en-US" altLang="ko-KR" dirty="0"/>
              <a:t> </a:t>
            </a:r>
            <a:r>
              <a:rPr lang="ko-KR" altLang="en-US" dirty="0"/>
              <a:t>쇼핑몰</a:t>
            </a:r>
            <a:r>
              <a:rPr lang="en-US" altLang="ko-KR" dirty="0"/>
              <a:t>] </a:t>
            </a:r>
            <a:r>
              <a:rPr lang="ko-KR" altLang="en-US" dirty="0"/>
              <a:t>도서 상세 정보 표시하기</a:t>
            </a: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94655C8F-7083-8EAD-562E-7B0838112876}"/>
              </a:ext>
            </a:extLst>
          </p:cNvPr>
          <p:cNvSpPr txBox="1">
            <a:spLocks/>
          </p:cNvSpPr>
          <p:nvPr/>
        </p:nvSpPr>
        <p:spPr>
          <a:xfrm>
            <a:off x="339350" y="1082452"/>
            <a:ext cx="8465300" cy="54006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1 – @RequestParam</a:t>
            </a:r>
            <a:r>
              <a:rPr lang="ko-KR" altLang="en-US" dirty="0"/>
              <a:t>으로 </a:t>
            </a:r>
            <a:r>
              <a:rPr lang="en-US" altLang="ko-KR" dirty="0"/>
              <a:t>ID</a:t>
            </a:r>
            <a:r>
              <a:rPr lang="ko-KR" altLang="en-US" dirty="0"/>
              <a:t>와 일치하는 도서 상세 정보 출력하기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Font typeface="Wingdings"/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FB5B20-3148-95AE-B3A6-E7F05CFD5A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8322" y="1545293"/>
            <a:ext cx="3467355" cy="516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49249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A79B2-871A-A195-2D11-0E2ADA673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D1F4AC5-2A27-CDD2-3181-AD92511A4DB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65300" cy="5400600"/>
          </a:xfrm>
        </p:spPr>
        <p:txBody>
          <a:bodyPr/>
          <a:lstStyle/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0705A6B-E878-A9B4-1D1F-4B459E04B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</a:t>
            </a:r>
            <a:r>
              <a:rPr lang="en-US" altLang="ko-KR" dirty="0"/>
              <a:t> </a:t>
            </a:r>
            <a:r>
              <a:rPr lang="ko-KR" altLang="en-US" dirty="0"/>
              <a:t>쇼핑몰</a:t>
            </a:r>
            <a:r>
              <a:rPr lang="en-US" altLang="ko-KR" dirty="0"/>
              <a:t>] </a:t>
            </a:r>
            <a:r>
              <a:rPr lang="ko-KR" altLang="en-US" dirty="0"/>
              <a:t>도서 상세 정보 표시하기</a:t>
            </a: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4EBF20D6-510B-5EB8-DC8B-0B29FB9B6A67}"/>
              </a:ext>
            </a:extLst>
          </p:cNvPr>
          <p:cNvSpPr txBox="1">
            <a:spLocks/>
          </p:cNvSpPr>
          <p:nvPr/>
        </p:nvSpPr>
        <p:spPr>
          <a:xfrm>
            <a:off x="339350" y="1082452"/>
            <a:ext cx="8465300" cy="54006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1 – @RequestParam</a:t>
            </a:r>
            <a:r>
              <a:rPr lang="ko-KR" altLang="en-US" dirty="0"/>
              <a:t>으로 </a:t>
            </a:r>
            <a:r>
              <a:rPr lang="en-US" altLang="ko-KR" dirty="0"/>
              <a:t>ID</a:t>
            </a:r>
            <a:r>
              <a:rPr lang="ko-KR" altLang="en-US" dirty="0"/>
              <a:t>와 일치하는 도서 상세 정보 출력하기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컨트롤러 </a:t>
            </a:r>
            <a:r>
              <a:rPr lang="en-US" altLang="ko-KR" dirty="0" err="1"/>
              <a:t>BookController</a:t>
            </a:r>
            <a:r>
              <a:rPr lang="ko-KR" altLang="en-US" dirty="0"/>
              <a:t>의 요청 처리 메서드 </a:t>
            </a:r>
            <a:r>
              <a:rPr lang="en-US" altLang="ko-KR" dirty="0" err="1"/>
              <a:t>requestBookById</a:t>
            </a:r>
            <a:r>
              <a:rPr lang="en-US" altLang="ko-KR" dirty="0"/>
              <a:t>( )</a:t>
            </a:r>
            <a:r>
              <a:rPr lang="ko-KR" altLang="en-US" dirty="0"/>
              <a:t>에서 모델 데이터 </a:t>
            </a:r>
            <a:r>
              <a:rPr lang="en-US" altLang="ko-KR" dirty="0"/>
              <a:t>book</a:t>
            </a:r>
            <a:r>
              <a:rPr lang="ko-KR" altLang="en-US" dirty="0"/>
              <a:t>에 저장된 도서 상세 정보 출력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/>
              <a:t>[</a:t>
            </a:r>
            <a:r>
              <a:rPr lang="ko-KR" altLang="en-US" dirty="0"/>
              <a:t>도서 목록</a:t>
            </a:r>
            <a:r>
              <a:rPr lang="en-US" altLang="ko-KR" dirty="0"/>
              <a:t>&gt;&gt;] </a:t>
            </a:r>
            <a:r>
              <a:rPr lang="ko-KR" altLang="en-US" dirty="0"/>
              <a:t>버튼 누르면 전체 도서 목록으로 이동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Font typeface="Wingdings"/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2F6A9F-BC84-7A90-AEAA-161EA1C4B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8890" y="1775745"/>
            <a:ext cx="5726220" cy="165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053883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62C38-7686-F295-9CF0-C9E2E9633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6318BF5-73B1-20B9-4D1E-2428096E09A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65300" cy="5400600"/>
          </a:xfrm>
        </p:spPr>
        <p:txBody>
          <a:bodyPr/>
          <a:lstStyle/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0694F52-C128-D2DA-4F1F-189EDAB55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</a:t>
            </a:r>
            <a:r>
              <a:rPr lang="en-US" altLang="ko-KR" dirty="0"/>
              <a:t> </a:t>
            </a:r>
            <a:r>
              <a:rPr lang="ko-KR" altLang="en-US" dirty="0"/>
              <a:t>쇼핑몰</a:t>
            </a:r>
            <a:r>
              <a:rPr lang="en-US" altLang="ko-KR" dirty="0"/>
              <a:t>] </a:t>
            </a:r>
            <a:r>
              <a:rPr lang="ko-KR" altLang="en-US" dirty="0"/>
              <a:t>도서 상세 정보 표시하기</a:t>
            </a: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47B11619-902D-6DD7-2B4B-5236992FA198}"/>
              </a:ext>
            </a:extLst>
          </p:cNvPr>
          <p:cNvSpPr txBox="1">
            <a:spLocks/>
          </p:cNvSpPr>
          <p:nvPr/>
        </p:nvSpPr>
        <p:spPr>
          <a:xfrm>
            <a:off x="339350" y="1082452"/>
            <a:ext cx="8465300" cy="54006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1 – @RequestParam</a:t>
            </a:r>
            <a:r>
              <a:rPr lang="ko-KR" altLang="en-US" dirty="0"/>
              <a:t>으로 </a:t>
            </a:r>
            <a:r>
              <a:rPr lang="en-US" altLang="ko-KR" dirty="0"/>
              <a:t>ID</a:t>
            </a:r>
            <a:r>
              <a:rPr lang="ko-KR" altLang="en-US" dirty="0"/>
              <a:t>와 일치하는 도서 상세 정보 출력하기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9. </a:t>
            </a:r>
            <a:r>
              <a:rPr lang="ko-KR" altLang="en-US" b="1" dirty="0"/>
              <a:t>프로젝트 실행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ko-KR" altLang="en-US" dirty="0"/>
              <a:t>웹 브라우저에 </a:t>
            </a:r>
            <a:r>
              <a:rPr lang="en-US" altLang="ko-KR" dirty="0"/>
              <a:t>http://localhost:8080/BookMarket/books </a:t>
            </a:r>
            <a:r>
              <a:rPr lang="ko-KR" altLang="en-US" dirty="0"/>
              <a:t>입력해 실행 후 </a:t>
            </a:r>
            <a:r>
              <a:rPr lang="en-US" altLang="ko-KR" dirty="0"/>
              <a:t>[</a:t>
            </a:r>
            <a:r>
              <a:rPr lang="ko-KR" altLang="en-US" dirty="0"/>
              <a:t>상세정보</a:t>
            </a:r>
            <a:r>
              <a:rPr lang="en-US" altLang="ko-KR" dirty="0"/>
              <a:t>&gt;&gt;] </a:t>
            </a:r>
            <a:r>
              <a:rPr lang="ko-KR" altLang="en-US" dirty="0"/>
              <a:t>버튼 누르거나 </a:t>
            </a:r>
            <a:r>
              <a:rPr lang="en-US" altLang="ko-KR" dirty="0"/>
              <a:t>http://localhost:8080/BookMarket/books/book?id=</a:t>
            </a:r>
            <a:r>
              <a:rPr lang="ko-KR" altLang="en-US" dirty="0"/>
              <a:t>도서</a:t>
            </a:r>
            <a:r>
              <a:rPr lang="en-US" altLang="ko-KR" dirty="0"/>
              <a:t>ID </a:t>
            </a:r>
            <a:r>
              <a:rPr lang="ko-KR" altLang="en-US" dirty="0"/>
              <a:t>입력해 실행 결과 확인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Font typeface="Wingdings"/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1FBA15-75B6-A22B-F102-CC7887E75B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4034" y="2507855"/>
            <a:ext cx="4915931" cy="389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27201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CD76D-F351-2820-5CD8-9B827F6E8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73A9B0B-F577-5C4C-0C46-82475145AC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65300" cy="5400600"/>
          </a:xfrm>
        </p:spPr>
        <p:txBody>
          <a:bodyPr/>
          <a:lstStyle/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B0189E8-FF08-43BC-6FEE-FB545F1E1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</a:t>
            </a:r>
            <a:r>
              <a:rPr lang="en-US" altLang="ko-KR" dirty="0"/>
              <a:t> </a:t>
            </a:r>
            <a:r>
              <a:rPr lang="ko-KR" altLang="en-US" dirty="0"/>
              <a:t>쇼핑몰</a:t>
            </a:r>
            <a:r>
              <a:rPr lang="en-US" altLang="ko-KR" dirty="0"/>
              <a:t>] </a:t>
            </a:r>
            <a:r>
              <a:rPr lang="ko-KR" altLang="en-US" dirty="0"/>
              <a:t>도서 상세 정보 표시하기</a:t>
            </a: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B91BBFE2-1A6A-8790-6D85-3B32075474DF}"/>
              </a:ext>
            </a:extLst>
          </p:cNvPr>
          <p:cNvSpPr txBox="1">
            <a:spLocks/>
          </p:cNvSpPr>
          <p:nvPr/>
        </p:nvSpPr>
        <p:spPr>
          <a:xfrm>
            <a:off x="339350" y="1082452"/>
            <a:ext cx="8465300" cy="54006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2 – @PathVariable</a:t>
            </a:r>
            <a:r>
              <a:rPr lang="ko-KR" altLang="en-US" dirty="0"/>
              <a:t>로 분야 일치하는 도서 목록 출력하기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도서 분야를 가져오는 메서드 정의</a:t>
            </a:r>
            <a:r>
              <a:rPr lang="en-US" altLang="ko-KR" b="1" dirty="0"/>
              <a:t>: </a:t>
            </a:r>
            <a:r>
              <a:rPr lang="en-US" altLang="ko-KR" dirty="0" err="1"/>
              <a:t>BookRepository</a:t>
            </a:r>
            <a:r>
              <a:rPr lang="en-US" altLang="ko-KR" dirty="0"/>
              <a:t> </a:t>
            </a:r>
            <a:r>
              <a:rPr lang="ko-KR" altLang="en-US" dirty="0"/>
              <a:t>인터페이스에 다음과 같이 추가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Font typeface="Wingdings"/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B307CF-8130-8E46-CEB9-493DC23A24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1821" y="2252247"/>
            <a:ext cx="7652627" cy="273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91104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20B02-866B-445F-B9C8-25E2D7280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AE66E85-4489-67EF-FBBD-AD120D05A25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65300" cy="5400600"/>
          </a:xfrm>
        </p:spPr>
        <p:txBody>
          <a:bodyPr/>
          <a:lstStyle/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A86904F-8059-072C-3A40-53F2BAF7E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</a:t>
            </a:r>
            <a:r>
              <a:rPr lang="en-US" altLang="ko-KR" dirty="0"/>
              <a:t> </a:t>
            </a:r>
            <a:r>
              <a:rPr lang="ko-KR" altLang="en-US" dirty="0"/>
              <a:t>쇼핑몰</a:t>
            </a:r>
            <a:r>
              <a:rPr lang="en-US" altLang="ko-KR" dirty="0"/>
              <a:t>] </a:t>
            </a:r>
            <a:r>
              <a:rPr lang="ko-KR" altLang="en-US" dirty="0"/>
              <a:t>도서 상세 정보 표시하기</a:t>
            </a: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7CE7A192-F3E4-555C-9CD2-D6EC4C91E07E}"/>
              </a:ext>
            </a:extLst>
          </p:cNvPr>
          <p:cNvSpPr txBox="1">
            <a:spLocks/>
          </p:cNvSpPr>
          <p:nvPr/>
        </p:nvSpPr>
        <p:spPr>
          <a:xfrm>
            <a:off x="339350" y="1082452"/>
            <a:ext cx="8465300" cy="54006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2 – @PathVariable</a:t>
            </a:r>
            <a:r>
              <a:rPr lang="ko-KR" altLang="en-US" dirty="0"/>
              <a:t>로 분야 일치하는 도서 목록 출력하기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도서 분야를 가져오는 메서드 작성</a:t>
            </a:r>
            <a:r>
              <a:rPr lang="en-US" altLang="ko-KR" b="1" dirty="0"/>
              <a:t>: </a:t>
            </a:r>
            <a:r>
              <a:rPr lang="en-US" altLang="ko-KR" dirty="0" err="1"/>
              <a:t>BookRepositoryImpl</a:t>
            </a:r>
            <a:r>
              <a:rPr lang="en-US" altLang="ko-KR" dirty="0"/>
              <a:t> </a:t>
            </a:r>
            <a:r>
              <a:rPr lang="ko-KR" altLang="en-US" dirty="0"/>
              <a:t>클래스에 다음과 같이 추가 작성</a:t>
            </a:r>
            <a:r>
              <a:rPr lang="en-US" altLang="ko-KR" dirty="0"/>
              <a:t>. </a:t>
            </a:r>
            <a:r>
              <a:rPr lang="en-US" altLang="ko-KR" dirty="0" err="1"/>
              <a:t>com.springboot.repository</a:t>
            </a:r>
            <a:r>
              <a:rPr lang="en-US" altLang="ko-KR" dirty="0"/>
              <a:t> </a:t>
            </a:r>
            <a:r>
              <a:rPr lang="ko-KR" altLang="en-US" dirty="0"/>
              <a:t>패키지의 </a:t>
            </a:r>
            <a:r>
              <a:rPr lang="en-US" altLang="ko-KR" dirty="0" err="1"/>
              <a:t>BookRepositoryImpl</a:t>
            </a:r>
            <a:r>
              <a:rPr lang="en-US" altLang="ko-KR" dirty="0"/>
              <a:t> </a:t>
            </a:r>
            <a:r>
              <a:rPr lang="ko-KR" altLang="en-US" dirty="0"/>
              <a:t>클래스에 </a:t>
            </a:r>
            <a:r>
              <a:rPr lang="en-US" altLang="ko-KR" dirty="0" err="1"/>
              <a:t>getBookListByCategory</a:t>
            </a:r>
            <a:r>
              <a:rPr lang="en-US" altLang="ko-KR" dirty="0"/>
              <a:t>( ) </a:t>
            </a:r>
            <a:r>
              <a:rPr lang="ko-KR" altLang="en-US" dirty="0"/>
              <a:t>메서드 구현</a:t>
            </a:r>
            <a:r>
              <a:rPr lang="en-US" altLang="ko-KR" dirty="0"/>
              <a:t>. </a:t>
            </a:r>
            <a:r>
              <a:rPr lang="en-US" altLang="ko-KR" dirty="0" err="1"/>
              <a:t>getBookListByCategory</a:t>
            </a:r>
            <a:r>
              <a:rPr lang="en-US" altLang="ko-KR" dirty="0"/>
              <a:t>( ) </a:t>
            </a:r>
            <a:r>
              <a:rPr lang="ko-KR" altLang="en-US" dirty="0"/>
              <a:t>메서드는 웹 요청 </a:t>
            </a:r>
            <a:r>
              <a:rPr lang="en-US" altLang="ko-KR" dirty="0"/>
              <a:t>URL</a:t>
            </a:r>
            <a:r>
              <a:rPr lang="ko-KR" altLang="en-US" dirty="0"/>
              <a:t>로 전송된 경로 변수 값과 도서 목록의 도서 분야</a:t>
            </a:r>
            <a:r>
              <a:rPr lang="en-US" altLang="ko-KR" dirty="0"/>
              <a:t>(category </a:t>
            </a:r>
            <a:r>
              <a:rPr lang="ko-KR" altLang="en-US" dirty="0"/>
              <a:t>필드 값</a:t>
            </a:r>
            <a:r>
              <a:rPr lang="en-US" altLang="ko-KR" dirty="0"/>
              <a:t>) </a:t>
            </a:r>
            <a:r>
              <a:rPr lang="ko-KR" altLang="en-US" dirty="0"/>
              <a:t>비교해 일치하는 도서 정보 저장 후 반환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Font typeface="Wingdings"/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616F81-5046-4375-BA51-108AF4863E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0866" y="2829411"/>
            <a:ext cx="4802267" cy="365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0486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D3735-FFF5-C1BC-33FC-CAB37E9C3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A5B832C-709E-921B-423A-7241B62C7FC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65300" cy="5400600"/>
          </a:xfrm>
        </p:spPr>
        <p:txBody>
          <a:bodyPr/>
          <a:lstStyle/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6B887BD-CFAD-AEBB-084E-B9F82C651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</a:t>
            </a:r>
            <a:r>
              <a:rPr lang="en-US" altLang="ko-KR" dirty="0"/>
              <a:t> </a:t>
            </a:r>
            <a:r>
              <a:rPr lang="ko-KR" altLang="en-US" dirty="0"/>
              <a:t>쇼핑몰</a:t>
            </a:r>
            <a:r>
              <a:rPr lang="en-US" altLang="ko-KR" dirty="0"/>
              <a:t>] </a:t>
            </a:r>
            <a:r>
              <a:rPr lang="ko-KR" altLang="en-US" dirty="0"/>
              <a:t>도서 상세 정보 표시하기</a:t>
            </a: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F463C558-119F-3D2B-8F72-9DEC429BFF43}"/>
              </a:ext>
            </a:extLst>
          </p:cNvPr>
          <p:cNvSpPr txBox="1">
            <a:spLocks/>
          </p:cNvSpPr>
          <p:nvPr/>
        </p:nvSpPr>
        <p:spPr>
          <a:xfrm>
            <a:off x="339350" y="1082452"/>
            <a:ext cx="8465300" cy="54006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2 – @PathVariable</a:t>
            </a:r>
            <a:r>
              <a:rPr lang="ko-KR" altLang="en-US" dirty="0"/>
              <a:t>로 분야 일치하는 도서 목록 출력하기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분야가 일치하는 도서 목록 가져오는 요청 처리 메서드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전달받은 매개변수 </a:t>
            </a:r>
            <a:r>
              <a:rPr lang="en-US" altLang="ko-KR" dirty="0"/>
              <a:t>category</a:t>
            </a:r>
            <a:r>
              <a:rPr lang="ko-KR" altLang="en-US" dirty="0"/>
              <a:t>와 저장소 객체에 저장된 전체 도서 목록에서 분야가 일치하는 도서 정보 저장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Font typeface="Wingdings"/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AA1DEB-1B2C-C1C9-1986-63C2BD429B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0866" y="1659778"/>
            <a:ext cx="4802267" cy="251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38364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E7568-6C7E-290F-0B5F-9C0973473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FAE61AC-BE84-F761-5559-57F73F70E9B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65300" cy="5400600"/>
          </a:xfrm>
        </p:spPr>
        <p:txBody>
          <a:bodyPr/>
          <a:lstStyle/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8A6716B-599B-79F9-D9A7-FC9DBC3C6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</a:t>
            </a:r>
            <a:r>
              <a:rPr lang="en-US" altLang="ko-KR" dirty="0"/>
              <a:t> </a:t>
            </a:r>
            <a:r>
              <a:rPr lang="ko-KR" altLang="en-US" dirty="0"/>
              <a:t>쇼핑몰</a:t>
            </a:r>
            <a:r>
              <a:rPr lang="en-US" altLang="ko-KR" dirty="0"/>
              <a:t>] </a:t>
            </a:r>
            <a:r>
              <a:rPr lang="ko-KR" altLang="en-US" dirty="0"/>
              <a:t>도서 상세 정보 표시하기</a:t>
            </a: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B018E3DB-2E44-ACD2-D9D0-A7720866FF83}"/>
              </a:ext>
            </a:extLst>
          </p:cNvPr>
          <p:cNvSpPr txBox="1">
            <a:spLocks/>
          </p:cNvSpPr>
          <p:nvPr/>
        </p:nvSpPr>
        <p:spPr>
          <a:xfrm>
            <a:off x="339349" y="1082452"/>
            <a:ext cx="8528489" cy="54006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2 – @PathVariable</a:t>
            </a:r>
            <a:r>
              <a:rPr lang="ko-KR" altLang="en-US" dirty="0"/>
              <a:t>로 분야 일치하는 도서 목록 출력하기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3. </a:t>
            </a:r>
            <a:r>
              <a:rPr lang="ko-KR" altLang="en-US" b="1" dirty="0"/>
              <a:t>도서 분야를 가져오는 메서드 정의</a:t>
            </a:r>
            <a:r>
              <a:rPr lang="en-US" altLang="ko-KR" b="1" dirty="0"/>
              <a:t>: </a:t>
            </a:r>
            <a:r>
              <a:rPr lang="en-US" altLang="ko-KR" dirty="0" err="1"/>
              <a:t>BookService</a:t>
            </a:r>
            <a:r>
              <a:rPr lang="en-US" altLang="ko-KR" dirty="0"/>
              <a:t> </a:t>
            </a:r>
            <a:r>
              <a:rPr lang="ko-KR" altLang="en-US" dirty="0"/>
              <a:t>인터페이스에 다음과 같이 추가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Font typeface="Wingdings"/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BFB8B8-B014-0322-EDA3-1692F0AE65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9518" y="2123372"/>
            <a:ext cx="6504963" cy="232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9175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9721C-716F-C12F-3281-C20BDEFA0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C499E61-79F9-3A7A-5D31-3F8CC367596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요청 파라미터</a:t>
            </a:r>
          </a:p>
          <a:p>
            <a:pPr lvl="1">
              <a:defRPr/>
            </a:pPr>
            <a:r>
              <a:rPr lang="ko-KR" altLang="en-US" dirty="0"/>
              <a:t>요청 파라미터</a:t>
            </a:r>
            <a:r>
              <a:rPr lang="en-US" altLang="ko-KR" dirty="0"/>
              <a:t>(request parameters)</a:t>
            </a:r>
            <a:r>
              <a:rPr lang="ko-KR" altLang="en-US" dirty="0"/>
              <a:t>는 일반적인 웹 서버 애플리케이션에서 </a:t>
            </a:r>
            <a:r>
              <a:rPr lang="en-US" altLang="ko-KR" dirty="0"/>
              <a:t>GET </a:t>
            </a:r>
            <a:r>
              <a:rPr lang="ko-KR" altLang="en-US" dirty="0"/>
              <a:t>방식의 쿼리문을 ‘이름</a:t>
            </a:r>
            <a:r>
              <a:rPr lang="en-US" altLang="ko-KR" dirty="0"/>
              <a:t>=</a:t>
            </a:r>
            <a:r>
              <a:rPr lang="ko-KR" altLang="en-US" dirty="0"/>
              <a:t>값</a:t>
            </a:r>
            <a:r>
              <a:rPr lang="en-US" altLang="ko-KR" dirty="0"/>
              <a:t>(name=value)’ </a:t>
            </a:r>
            <a:r>
              <a:rPr lang="ko-KR" altLang="en-US" dirty="0"/>
              <a:t>형태의 데이터로 전송함</a:t>
            </a:r>
            <a:r>
              <a:rPr lang="en-US" altLang="ko-KR" dirty="0"/>
              <a:t>. </a:t>
            </a:r>
            <a:r>
              <a:rPr lang="ko-KR" altLang="en-US" dirty="0"/>
              <a:t>웹 요청 </a:t>
            </a:r>
            <a:r>
              <a:rPr lang="en-US" altLang="ko-KR" dirty="0"/>
              <a:t>URL</a:t>
            </a:r>
            <a:r>
              <a:rPr lang="ko-KR" altLang="en-US" dirty="0"/>
              <a:t>에 다중 </a:t>
            </a:r>
            <a:r>
              <a:rPr lang="ko-KR" altLang="en-US" dirty="0" err="1"/>
              <a:t>쿼리문</a:t>
            </a:r>
            <a:r>
              <a:rPr lang="ko-KR" altLang="en-US" dirty="0"/>
              <a:t> 가지면 </a:t>
            </a:r>
            <a:r>
              <a:rPr lang="en-US" altLang="ko-KR" dirty="0"/>
              <a:t>color=</a:t>
            </a:r>
            <a:r>
              <a:rPr lang="en-US" altLang="ko-KR" dirty="0" err="1"/>
              <a:t>red&amp;year</a:t>
            </a:r>
            <a:r>
              <a:rPr lang="en-US" altLang="ko-KR" dirty="0"/>
              <a:t>=2024</a:t>
            </a:r>
            <a:r>
              <a:rPr lang="ko-KR" altLang="en-US" dirty="0"/>
              <a:t>처럼 </a:t>
            </a:r>
            <a:r>
              <a:rPr lang="en-US" altLang="ko-KR" dirty="0"/>
              <a:t>&amp;</a:t>
            </a:r>
            <a:r>
              <a:rPr lang="ko-KR" altLang="en-US" dirty="0"/>
              <a:t>로 구분해 표현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r>
              <a:rPr lang="en-US" altLang="ko-KR" dirty="0"/>
              <a:t>@GetMapping</a:t>
            </a:r>
            <a:r>
              <a:rPr lang="ko-KR" altLang="en-US" dirty="0"/>
              <a:t>에 설정된 요청 매핑 경로에 </a:t>
            </a:r>
            <a:r>
              <a:rPr lang="ko-KR" altLang="en-US" dirty="0" err="1"/>
              <a:t>쿼리문</a:t>
            </a:r>
            <a:r>
              <a:rPr lang="ko-KR" altLang="en-US" dirty="0"/>
              <a:t> 포함되면 요청 처리 메서드의 매개변수에 </a:t>
            </a:r>
            <a:r>
              <a:rPr lang="en-US" altLang="ko-KR" dirty="0"/>
              <a:t>@RequestParam </a:t>
            </a:r>
            <a:r>
              <a:rPr lang="ko-KR" altLang="en-US" dirty="0"/>
              <a:t>이용해 요청 파라미터 값 전달받음</a:t>
            </a:r>
            <a:r>
              <a:rPr lang="en-US" altLang="ko-KR" dirty="0"/>
              <a:t>. @RequestParam</a:t>
            </a:r>
            <a:r>
              <a:rPr lang="ko-KR" altLang="en-US" dirty="0"/>
              <a:t>은 컨트롤러의 요청 처리 메서드 구현할 때 가장 많이 사용하는 </a:t>
            </a:r>
            <a:r>
              <a:rPr lang="ko-KR" altLang="en-US" dirty="0" err="1"/>
              <a:t>애너테이션으로</a:t>
            </a:r>
            <a:r>
              <a:rPr lang="en-US" altLang="ko-KR" dirty="0"/>
              <a:t>, </a:t>
            </a:r>
            <a:r>
              <a:rPr lang="ko-KR" altLang="en-US" dirty="0"/>
              <a:t>요청 파라미터의 수가 많지 않을 때 주로 사용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4843855-0933-04D3-3DA9-180B1C7BF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/>
              <a:t>요청 파라미터와 </a:t>
            </a:r>
            <a:r>
              <a:rPr lang="en-US" altLang="ko-KR" dirty="0"/>
              <a:t>@RequestParam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F85F28B-06DD-033D-9E7B-D4DA2C3A7D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54058" y="2689293"/>
            <a:ext cx="5435884" cy="232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35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7000F-EDB8-6459-8406-A7D975CE8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6838B40-8AC1-20B6-D3E9-0F305EFF6EC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65300" cy="5400600"/>
          </a:xfrm>
        </p:spPr>
        <p:txBody>
          <a:bodyPr/>
          <a:lstStyle/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9E9A24E-93F4-BAC7-ED6D-6A4D3D93A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</a:t>
            </a:r>
            <a:r>
              <a:rPr lang="en-US" altLang="ko-KR" dirty="0"/>
              <a:t> </a:t>
            </a:r>
            <a:r>
              <a:rPr lang="ko-KR" altLang="en-US" dirty="0"/>
              <a:t>쇼핑몰</a:t>
            </a:r>
            <a:r>
              <a:rPr lang="en-US" altLang="ko-KR" dirty="0"/>
              <a:t>] </a:t>
            </a:r>
            <a:r>
              <a:rPr lang="ko-KR" altLang="en-US" dirty="0"/>
              <a:t>도서 상세 정보 표시하기</a:t>
            </a: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BA069117-D02C-0E44-DD8A-21BC1BC29B18}"/>
              </a:ext>
            </a:extLst>
          </p:cNvPr>
          <p:cNvSpPr txBox="1">
            <a:spLocks/>
          </p:cNvSpPr>
          <p:nvPr/>
        </p:nvSpPr>
        <p:spPr>
          <a:xfrm>
            <a:off x="339349" y="1082452"/>
            <a:ext cx="8559174" cy="54006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2 – @PathVariable</a:t>
            </a:r>
            <a:r>
              <a:rPr lang="ko-KR" altLang="en-US" dirty="0"/>
              <a:t>로 분야 일치하는 도서 목록 출력하기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4. </a:t>
            </a:r>
            <a:r>
              <a:rPr lang="ko-KR" altLang="en-US" b="1" dirty="0"/>
              <a:t>도서 분야를 가져오는 메서드 작성</a:t>
            </a:r>
            <a:r>
              <a:rPr lang="en-US" altLang="ko-KR" b="1" dirty="0"/>
              <a:t>: </a:t>
            </a:r>
            <a:r>
              <a:rPr lang="en-US" altLang="ko-KR" dirty="0" err="1"/>
              <a:t>BookServiceImpl</a:t>
            </a:r>
            <a:r>
              <a:rPr lang="en-US" altLang="ko-KR" dirty="0"/>
              <a:t> </a:t>
            </a:r>
            <a:r>
              <a:rPr lang="ko-KR" altLang="en-US" dirty="0"/>
              <a:t>클래스에 다음과 같이 추가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매개변수 </a:t>
            </a:r>
            <a:r>
              <a:rPr lang="en-US" altLang="ko-KR" dirty="0"/>
              <a:t>category</a:t>
            </a:r>
            <a:r>
              <a:rPr lang="ko-KR" altLang="en-US" dirty="0"/>
              <a:t>와 도서 분야가 일치하는 목록을 저장소 객체에서 가져오는 메서드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Font typeface="Wingdings"/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3ADE1E-0CBC-9774-47CD-002E6C5D20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0214" y="1999584"/>
            <a:ext cx="5440098" cy="8416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99976C-5612-2A98-9AF9-8F834F383B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214" y="2760077"/>
            <a:ext cx="5440098" cy="283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73095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B7F20-5D3A-B214-5EE7-9D836E1E2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72AD50C-53BF-E9D3-9427-0F1FFA8ACD9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65300" cy="5400600"/>
          </a:xfrm>
        </p:spPr>
        <p:txBody>
          <a:bodyPr/>
          <a:lstStyle/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6A3BF3D-E6A5-AB6F-0468-2E1E15182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</a:t>
            </a:r>
            <a:r>
              <a:rPr lang="en-US" altLang="ko-KR" dirty="0"/>
              <a:t> </a:t>
            </a:r>
            <a:r>
              <a:rPr lang="ko-KR" altLang="en-US" dirty="0"/>
              <a:t>쇼핑몰</a:t>
            </a:r>
            <a:r>
              <a:rPr lang="en-US" altLang="ko-KR" dirty="0"/>
              <a:t>] </a:t>
            </a:r>
            <a:r>
              <a:rPr lang="ko-KR" altLang="en-US" dirty="0"/>
              <a:t>도서 상세 정보 표시하기</a:t>
            </a: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18D74D21-6F04-245C-5B9F-9AC645718DD8}"/>
              </a:ext>
            </a:extLst>
          </p:cNvPr>
          <p:cNvSpPr txBox="1">
            <a:spLocks/>
          </p:cNvSpPr>
          <p:nvPr/>
        </p:nvSpPr>
        <p:spPr>
          <a:xfrm>
            <a:off x="339349" y="1082452"/>
            <a:ext cx="8465300" cy="54006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2 – @PathVariable</a:t>
            </a:r>
            <a:r>
              <a:rPr lang="ko-KR" altLang="en-US" dirty="0"/>
              <a:t>로 분야 일치하는 도서 목록 출력하기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5. </a:t>
            </a:r>
            <a:r>
              <a:rPr lang="ko-KR" altLang="en-US" b="1" dirty="0"/>
              <a:t>도서 분야를 가져오는 요청 처리 메서드 작성</a:t>
            </a:r>
            <a:r>
              <a:rPr lang="en-US" altLang="ko-KR" b="1" dirty="0"/>
              <a:t>: </a:t>
            </a:r>
            <a:r>
              <a:rPr lang="en-US" altLang="ko-KR" dirty="0" err="1"/>
              <a:t>BookController</a:t>
            </a:r>
            <a:r>
              <a:rPr lang="en-US" altLang="ko-KR" dirty="0"/>
              <a:t> </a:t>
            </a:r>
            <a:r>
              <a:rPr lang="ko-KR" altLang="en-US" dirty="0"/>
              <a:t>클래스에 다음과 같이 추가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Font typeface="Wingdings"/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98AA74-28E1-B421-52B0-5443804847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423" y="2138101"/>
            <a:ext cx="4177532" cy="28389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43113F-4969-4FA5-969C-6AFE986D95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422" y="4932021"/>
            <a:ext cx="4175375" cy="1670149"/>
          </a:xfrm>
          <a:prstGeom prst="rect">
            <a:avLst/>
          </a:prstGeom>
        </p:spPr>
      </p:pic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E9EEC229-3B89-B9D8-C1C7-4A804302E6B8}"/>
              </a:ext>
            </a:extLst>
          </p:cNvPr>
          <p:cNvSpPr txBox="1">
            <a:spLocks/>
          </p:cNvSpPr>
          <p:nvPr/>
        </p:nvSpPr>
        <p:spPr>
          <a:xfrm>
            <a:off x="4148553" y="2138101"/>
            <a:ext cx="4656096" cy="406049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웹 요청 </a:t>
            </a:r>
            <a:r>
              <a:rPr lang="en-US" altLang="ko-KR" sz="1400" dirty="0"/>
              <a:t>URL</a:t>
            </a:r>
            <a:r>
              <a:rPr lang="ko-KR" altLang="en-US" sz="1400" dirty="0"/>
              <a:t>이 </a:t>
            </a:r>
            <a:r>
              <a:rPr lang="en-US" altLang="ko-KR" sz="1400" dirty="0"/>
              <a:t>http://.../books/{</a:t>
            </a:r>
            <a:r>
              <a:rPr lang="ko-KR" altLang="en-US" sz="1400" dirty="0"/>
              <a:t>도서 분야</a:t>
            </a:r>
            <a:r>
              <a:rPr lang="en-US" altLang="ko-KR" sz="1400" dirty="0"/>
              <a:t>}</a:t>
            </a:r>
            <a:r>
              <a:rPr lang="ko-KR" altLang="en-US" sz="1400" dirty="0"/>
              <a:t>이면 해당 도서의 정보를 가져오는 요청 처리 메서드 </a:t>
            </a:r>
            <a:r>
              <a:rPr lang="en-US" altLang="ko-KR" sz="1400" dirty="0" err="1"/>
              <a:t>requestBooksByCategory</a:t>
            </a:r>
            <a:r>
              <a:rPr lang="en-US" altLang="ko-KR" sz="1400" dirty="0"/>
              <a:t>( ) </a:t>
            </a:r>
            <a:r>
              <a:rPr lang="ko-KR" altLang="en-US" sz="1400" dirty="0"/>
              <a:t>작성</a:t>
            </a:r>
            <a:r>
              <a:rPr lang="en-US" altLang="ko-KR" sz="1400" dirty="0"/>
              <a:t>. </a:t>
            </a:r>
            <a:r>
              <a:rPr lang="ko-KR" altLang="en-US" sz="1400" dirty="0"/>
              <a:t>이 코드는 </a:t>
            </a:r>
            <a:r>
              <a:rPr lang="en-US" altLang="ko-KR" sz="1400" dirty="0"/>
              <a:t>@RequestMapping(value= "/{category}", method=</a:t>
            </a:r>
            <a:r>
              <a:rPr lang="en-US" altLang="ko-KR" sz="1400" dirty="0" err="1"/>
              <a:t>RequestMethod.GET</a:t>
            </a:r>
            <a:r>
              <a:rPr lang="en-US" altLang="ko-KR" sz="1400" dirty="0"/>
              <a:t>) </a:t>
            </a:r>
            <a:r>
              <a:rPr lang="ko-KR" altLang="en-US" sz="1400" dirty="0"/>
              <a:t>또는 </a:t>
            </a:r>
            <a:r>
              <a:rPr lang="en-US" altLang="ko-KR" sz="1400" dirty="0"/>
              <a:t>@RequestMapping("/{category}")</a:t>
            </a:r>
            <a:r>
              <a:rPr lang="ko-KR" altLang="en-US" sz="1400" dirty="0"/>
              <a:t>와 같고 </a:t>
            </a:r>
            <a:r>
              <a:rPr lang="en-US" altLang="ko-KR" sz="1400" dirty="0"/>
              <a:t>{category}</a:t>
            </a:r>
            <a:r>
              <a:rPr lang="ko-KR" altLang="en-US" sz="1400" dirty="0"/>
              <a:t>는 경로 변수임</a:t>
            </a:r>
            <a:endParaRPr lang="en-US" altLang="ko-KR" sz="1400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웹 요청 </a:t>
            </a:r>
            <a:r>
              <a:rPr lang="en-US" altLang="ko-KR" sz="1400" dirty="0"/>
              <a:t>URL</a:t>
            </a:r>
            <a:r>
              <a:rPr lang="ko-KR" altLang="en-US" sz="1400" dirty="0"/>
              <a:t>에서 경로 변수 </a:t>
            </a:r>
            <a:r>
              <a:rPr lang="en-US" altLang="ko-KR" sz="1400" dirty="0"/>
              <a:t>category(</a:t>
            </a:r>
            <a:r>
              <a:rPr lang="ko-KR" altLang="en-US" sz="1400" dirty="0"/>
              <a:t>도서 분야</a:t>
            </a:r>
            <a:r>
              <a:rPr lang="en-US" altLang="ko-KR" sz="1400" dirty="0"/>
              <a:t>) </a:t>
            </a:r>
            <a:r>
              <a:rPr lang="ko-KR" altLang="en-US" sz="1400" dirty="0"/>
              <a:t>전달받도록 요청 처리 메서드 </a:t>
            </a:r>
            <a:r>
              <a:rPr lang="en-US" altLang="ko-KR" sz="1400" dirty="0" err="1"/>
              <a:t>requestBooksByCategory</a:t>
            </a:r>
            <a:r>
              <a:rPr lang="en-US" altLang="ko-KR" sz="1400" dirty="0"/>
              <a:t>( )</a:t>
            </a:r>
            <a:r>
              <a:rPr lang="ko-KR" altLang="en-US" sz="1400" dirty="0"/>
              <a:t>의 매개변수에 </a:t>
            </a:r>
            <a:r>
              <a:rPr lang="en-US" altLang="ko-KR" sz="1400" dirty="0"/>
              <a:t>@PathVariable("category") </a:t>
            </a:r>
            <a:r>
              <a:rPr lang="ko-KR" altLang="en-US" sz="1400" dirty="0"/>
              <a:t>작성</a:t>
            </a:r>
            <a:r>
              <a:rPr lang="en-US" altLang="ko-KR" sz="1400" dirty="0"/>
              <a:t>. </a:t>
            </a:r>
            <a:r>
              <a:rPr lang="ko-KR" altLang="en-US" sz="1400" dirty="0"/>
              <a:t>웹 요청 </a:t>
            </a:r>
            <a:r>
              <a:rPr lang="en-US" altLang="ko-KR" sz="1400" dirty="0"/>
              <a:t>URL</a:t>
            </a:r>
            <a:r>
              <a:rPr lang="ko-KR" altLang="en-US" sz="1400" dirty="0"/>
              <a:t>이 </a:t>
            </a:r>
            <a:r>
              <a:rPr lang="en-US" altLang="ko-KR" sz="1400" dirty="0"/>
              <a:t>http://.../books/IT</a:t>
            </a:r>
            <a:r>
              <a:rPr lang="ko-KR" altLang="en-US" sz="1400" dirty="0"/>
              <a:t>전문서라면 </a:t>
            </a:r>
            <a:r>
              <a:rPr lang="en-US" altLang="ko-KR" sz="1400" dirty="0" err="1"/>
              <a:t>bookCategory</a:t>
            </a:r>
            <a:r>
              <a:rPr lang="en-US" altLang="ko-KR" sz="1400" dirty="0"/>
              <a:t> </a:t>
            </a:r>
            <a:r>
              <a:rPr lang="ko-KR" altLang="en-US" sz="1400" dirty="0"/>
              <a:t>값은 </a:t>
            </a:r>
            <a:r>
              <a:rPr lang="en-US" altLang="ko-KR" sz="1400" dirty="0"/>
              <a:t>IT</a:t>
            </a:r>
            <a:r>
              <a:rPr lang="ko-KR" altLang="en-US" sz="1400" dirty="0"/>
              <a:t>전문서가 됨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경로 변수 </a:t>
            </a:r>
            <a:r>
              <a:rPr lang="en-US" altLang="ko-KR" sz="1400" dirty="0"/>
              <a:t>category(</a:t>
            </a:r>
            <a:r>
              <a:rPr lang="ko-KR" altLang="en-US" sz="1400" dirty="0"/>
              <a:t>도서 분야</a:t>
            </a:r>
            <a:r>
              <a:rPr lang="en-US" altLang="ko-KR" sz="1400" dirty="0"/>
              <a:t>)</a:t>
            </a:r>
            <a:r>
              <a:rPr lang="ko-KR" altLang="en-US" sz="1400" dirty="0"/>
              <a:t>와 일치하는 도서 목록 가져오는 서비스 객체의 메서드 호출해 모델 데이터에 저장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도서 목록 페이지 출력하도록 뷰 이름 </a:t>
            </a:r>
            <a:r>
              <a:rPr lang="en-US" altLang="ko-KR" sz="1400" dirty="0"/>
              <a:t>books</a:t>
            </a:r>
            <a:r>
              <a:rPr lang="ko-KR" altLang="en-US" sz="1400" dirty="0"/>
              <a:t>로 작성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58169491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5E77C-56D4-89F3-59E5-903290A98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C8DA4BE-0590-C55D-FC54-243F90B5E16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65300" cy="5400600"/>
          </a:xfrm>
        </p:spPr>
        <p:txBody>
          <a:bodyPr/>
          <a:lstStyle/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ABFF8B0-2E99-4ECC-B76C-A8DAE2BC7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</a:t>
            </a:r>
            <a:r>
              <a:rPr lang="en-US" altLang="ko-KR" dirty="0"/>
              <a:t> </a:t>
            </a:r>
            <a:r>
              <a:rPr lang="ko-KR" altLang="en-US" dirty="0"/>
              <a:t>쇼핑몰</a:t>
            </a:r>
            <a:r>
              <a:rPr lang="en-US" altLang="ko-KR" dirty="0"/>
              <a:t>] </a:t>
            </a:r>
            <a:r>
              <a:rPr lang="ko-KR" altLang="en-US" dirty="0"/>
              <a:t>도서 상세 정보 표시하기</a:t>
            </a: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1A546A6F-6CD3-73C4-CF2F-72029667955D}"/>
              </a:ext>
            </a:extLst>
          </p:cNvPr>
          <p:cNvSpPr txBox="1">
            <a:spLocks/>
          </p:cNvSpPr>
          <p:nvPr/>
        </p:nvSpPr>
        <p:spPr>
          <a:xfrm>
            <a:off x="339349" y="1082452"/>
            <a:ext cx="8465300" cy="54006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2 – @PathVariable</a:t>
            </a:r>
            <a:r>
              <a:rPr lang="ko-KR" altLang="en-US" dirty="0"/>
              <a:t>로 분야 일치하는 도서 목록 출력하기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6. </a:t>
            </a:r>
            <a:r>
              <a:rPr lang="ko-KR" altLang="en-US" b="1" dirty="0"/>
              <a:t>도서 분야를 가져오는 뷰 페이지 작성</a:t>
            </a:r>
            <a:r>
              <a:rPr lang="en-US" altLang="ko-KR" b="1" dirty="0"/>
              <a:t>: </a:t>
            </a:r>
            <a:r>
              <a:rPr lang="en-US" altLang="ko-KR" dirty="0"/>
              <a:t>books.html </a:t>
            </a:r>
            <a:r>
              <a:rPr lang="ko-KR" altLang="en-US" dirty="0"/>
              <a:t>파일 다음과 같이 추가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Font typeface="Wingdings"/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91934C-0C1C-DFDD-2A6C-317E1679CA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125" y="2044455"/>
            <a:ext cx="3893266" cy="15702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4EB5503-835D-14FB-BE5A-B8EE97808C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126" y="3554289"/>
            <a:ext cx="3893265" cy="3136709"/>
          </a:xfrm>
          <a:prstGeom prst="rect">
            <a:avLst/>
          </a:prstGeom>
        </p:spPr>
      </p:pic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67A0C70D-1261-4299-B8DA-A6C67AEAD91A}"/>
              </a:ext>
            </a:extLst>
          </p:cNvPr>
          <p:cNvSpPr txBox="1">
            <a:spLocks/>
          </p:cNvSpPr>
          <p:nvPr/>
        </p:nvSpPr>
        <p:spPr>
          <a:xfrm>
            <a:off x="4001267" y="2138101"/>
            <a:ext cx="4803382" cy="406049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도서 목록에서 분야가 </a:t>
            </a:r>
            <a:r>
              <a:rPr lang="en-US" altLang="ko-KR" sz="1400" dirty="0"/>
              <a:t>IT</a:t>
            </a:r>
            <a:r>
              <a:rPr lang="ko-KR" altLang="en-US" sz="1400" dirty="0"/>
              <a:t>전문서 또는 </a:t>
            </a:r>
            <a:r>
              <a:rPr lang="en-US" altLang="ko-KR" sz="1400" dirty="0"/>
              <a:t>IT</a:t>
            </a:r>
            <a:r>
              <a:rPr lang="ko-KR" altLang="en-US" sz="1400" dirty="0" err="1"/>
              <a:t>교육교재인</a:t>
            </a:r>
            <a:r>
              <a:rPr lang="ko-KR" altLang="en-US" sz="1400" dirty="0"/>
              <a:t> 도서 검색해 가져옴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6364445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B100E-87F3-13CA-E98B-137DE8064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9BFF533-D328-2F8A-501E-0607FED267F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65300" cy="5400600"/>
          </a:xfrm>
        </p:spPr>
        <p:txBody>
          <a:bodyPr/>
          <a:lstStyle/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85C8C5-09DE-CD12-AA02-13C14BBC6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</a:t>
            </a:r>
            <a:r>
              <a:rPr lang="en-US" altLang="ko-KR" dirty="0"/>
              <a:t> </a:t>
            </a:r>
            <a:r>
              <a:rPr lang="ko-KR" altLang="en-US" dirty="0"/>
              <a:t>쇼핑몰</a:t>
            </a:r>
            <a:r>
              <a:rPr lang="en-US" altLang="ko-KR" dirty="0"/>
              <a:t>] </a:t>
            </a:r>
            <a:r>
              <a:rPr lang="ko-KR" altLang="en-US" dirty="0"/>
              <a:t>도서 상세 정보 표시하기</a:t>
            </a: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25CC7317-8682-80EE-E1B8-EBFFCBC15531}"/>
              </a:ext>
            </a:extLst>
          </p:cNvPr>
          <p:cNvSpPr txBox="1">
            <a:spLocks/>
          </p:cNvSpPr>
          <p:nvPr/>
        </p:nvSpPr>
        <p:spPr>
          <a:xfrm>
            <a:off x="339349" y="1082452"/>
            <a:ext cx="8465300" cy="54006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2 – @PathVariable</a:t>
            </a:r>
            <a:r>
              <a:rPr lang="ko-KR" altLang="en-US" dirty="0"/>
              <a:t>로 분야 일치하는 도서 목록 출력하기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7. </a:t>
            </a:r>
            <a:r>
              <a:rPr lang="ko-KR" altLang="en-US" b="1" dirty="0"/>
              <a:t>프로젝트 실행</a:t>
            </a:r>
            <a:r>
              <a:rPr lang="en-US" altLang="ko-KR" b="1" dirty="0"/>
              <a:t>: </a:t>
            </a:r>
            <a:r>
              <a:rPr lang="ko-KR" altLang="en-US" dirty="0"/>
              <a:t>웹 브라우저에 </a:t>
            </a:r>
            <a:r>
              <a:rPr lang="en-US" altLang="ko-KR" dirty="0"/>
              <a:t>http://localhost:8080/BookMarket/books </a:t>
            </a:r>
            <a:r>
              <a:rPr lang="ko-KR" altLang="en-US" dirty="0"/>
              <a:t>입력해 실행하고 화면 오른쪽 상단에 </a:t>
            </a:r>
            <a:r>
              <a:rPr lang="en-US" altLang="ko-KR" dirty="0"/>
              <a:t>IT</a:t>
            </a:r>
            <a:r>
              <a:rPr lang="ko-KR" altLang="en-US" dirty="0"/>
              <a:t>전문서 또는 </a:t>
            </a:r>
            <a:r>
              <a:rPr lang="en-US" altLang="ko-KR" dirty="0"/>
              <a:t>IT</a:t>
            </a:r>
            <a:r>
              <a:rPr lang="ko-KR" altLang="en-US" dirty="0"/>
              <a:t>교육교재 선택해 결과 확인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Font typeface="Wingdings"/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A400E2-F918-E535-35FC-10402CE581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1" y="2454665"/>
            <a:ext cx="3946531" cy="2699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52884A1-895A-8EAC-9617-4BCD7DA0BB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1999" y="2454665"/>
            <a:ext cx="3956623" cy="269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289285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9533C-E2B6-B6F5-5505-A8C826D3A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CEA5727-D3DC-597A-86D8-B35F2F798D8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65300" cy="5400600"/>
          </a:xfrm>
        </p:spPr>
        <p:txBody>
          <a:bodyPr/>
          <a:lstStyle/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008DA9C-A07C-9942-3F0C-E12D79610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</a:t>
            </a:r>
            <a:r>
              <a:rPr lang="en-US" altLang="ko-KR" dirty="0"/>
              <a:t> </a:t>
            </a:r>
            <a:r>
              <a:rPr lang="ko-KR" altLang="en-US" dirty="0"/>
              <a:t>쇼핑몰</a:t>
            </a:r>
            <a:r>
              <a:rPr lang="en-US" altLang="ko-KR" dirty="0"/>
              <a:t>] </a:t>
            </a:r>
            <a:r>
              <a:rPr lang="ko-KR" altLang="en-US" dirty="0"/>
              <a:t>도서 상세 정보 표시하기</a:t>
            </a: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FCA34F7F-4AE8-163C-5353-8D4ECC5D3FE5}"/>
              </a:ext>
            </a:extLst>
          </p:cNvPr>
          <p:cNvSpPr txBox="1">
            <a:spLocks/>
          </p:cNvSpPr>
          <p:nvPr/>
        </p:nvSpPr>
        <p:spPr>
          <a:xfrm>
            <a:off x="339349" y="1082452"/>
            <a:ext cx="8465300" cy="54006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3 – </a:t>
            </a:r>
            <a:r>
              <a:rPr lang="en-US" altLang="ko-KR" dirty="0" err="1"/>
              <a:t>MatrixVariable</a:t>
            </a:r>
            <a:r>
              <a:rPr lang="ko-KR" altLang="en-US" dirty="0"/>
              <a:t>로 분야와 출판사가 일치하는 도서 목록 출력하기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도서 분야와 출판사를 가져오는 메서드 정의</a:t>
            </a:r>
            <a:r>
              <a:rPr lang="en-US" altLang="ko-KR" b="1" dirty="0"/>
              <a:t>: </a:t>
            </a:r>
            <a:r>
              <a:rPr lang="en-US" altLang="ko-KR" dirty="0" err="1"/>
              <a:t>BookRepository</a:t>
            </a:r>
            <a:r>
              <a:rPr lang="en-US" altLang="ko-KR" dirty="0"/>
              <a:t> </a:t>
            </a:r>
            <a:r>
              <a:rPr lang="ko-KR" altLang="en-US" dirty="0"/>
              <a:t>인터페이스에 다음과 같이 추가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Font typeface="Wingdings"/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BF9ED1-7669-3966-B137-5748FBD83E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9186" y="2232240"/>
            <a:ext cx="6505625" cy="310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096687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D477D-50FF-AA07-F9A3-7FF7570C7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D86BB24-CEE0-1375-DF13-B42C141AF06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65300" cy="5400600"/>
          </a:xfrm>
        </p:spPr>
        <p:txBody>
          <a:bodyPr/>
          <a:lstStyle/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0A999C0-2A8E-DCE6-7E50-C561A887A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</a:t>
            </a:r>
            <a:r>
              <a:rPr lang="en-US" altLang="ko-KR" dirty="0"/>
              <a:t> </a:t>
            </a:r>
            <a:r>
              <a:rPr lang="ko-KR" altLang="en-US" dirty="0"/>
              <a:t>쇼핑몰</a:t>
            </a:r>
            <a:r>
              <a:rPr lang="en-US" altLang="ko-KR" dirty="0"/>
              <a:t>] </a:t>
            </a:r>
            <a:r>
              <a:rPr lang="ko-KR" altLang="en-US" dirty="0"/>
              <a:t>도서 상세 정보 표시하기</a:t>
            </a: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ABF753DB-8D8F-65A3-CCA7-21F69956C897}"/>
              </a:ext>
            </a:extLst>
          </p:cNvPr>
          <p:cNvSpPr txBox="1">
            <a:spLocks/>
          </p:cNvSpPr>
          <p:nvPr/>
        </p:nvSpPr>
        <p:spPr>
          <a:xfrm>
            <a:off x="339349" y="1082452"/>
            <a:ext cx="8465300" cy="54006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3 – </a:t>
            </a:r>
            <a:r>
              <a:rPr lang="en-US" altLang="ko-KR" dirty="0" err="1"/>
              <a:t>MatrixVariable</a:t>
            </a:r>
            <a:r>
              <a:rPr lang="ko-KR" altLang="en-US" dirty="0"/>
              <a:t>로 분야와 출판사가 일치하는 도서 목록 출력하기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도서 분야와 출판사를 가져오는 메서드 작성</a:t>
            </a:r>
            <a:r>
              <a:rPr lang="en-US" altLang="ko-KR" b="1" dirty="0"/>
              <a:t>: </a:t>
            </a:r>
            <a:r>
              <a:rPr lang="en-US" altLang="ko-KR" dirty="0" err="1"/>
              <a:t>BookRepositoryImpl</a:t>
            </a:r>
            <a:r>
              <a:rPr lang="en-US" altLang="ko-KR" dirty="0"/>
              <a:t> </a:t>
            </a:r>
            <a:r>
              <a:rPr lang="ko-KR" altLang="en-US" dirty="0"/>
              <a:t>클래스에 다음과 같이 추가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Font typeface="Wingdings"/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A42A7A-2BB7-5F6A-6B54-63BA63B95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9186" y="2242396"/>
            <a:ext cx="6505625" cy="237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274556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B8FD4-D1E9-FC65-C9A2-31AA64C2A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0794997-2B26-B0AB-BB3D-604551C8A4C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65300" cy="5400600"/>
          </a:xfrm>
        </p:spPr>
        <p:txBody>
          <a:bodyPr/>
          <a:lstStyle/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AA8DA6B-49B6-1ADD-C2AC-8DA5B4D8E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</a:t>
            </a:r>
            <a:r>
              <a:rPr lang="en-US" altLang="ko-KR" dirty="0"/>
              <a:t> </a:t>
            </a:r>
            <a:r>
              <a:rPr lang="ko-KR" altLang="en-US" dirty="0"/>
              <a:t>쇼핑몰</a:t>
            </a:r>
            <a:r>
              <a:rPr lang="en-US" altLang="ko-KR" dirty="0"/>
              <a:t>] </a:t>
            </a:r>
            <a:r>
              <a:rPr lang="ko-KR" altLang="en-US" dirty="0"/>
              <a:t>도서 상세 정보 표시하기</a:t>
            </a: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77161684-16D9-993C-3DDB-A20159D40F7C}"/>
              </a:ext>
            </a:extLst>
          </p:cNvPr>
          <p:cNvSpPr txBox="1">
            <a:spLocks/>
          </p:cNvSpPr>
          <p:nvPr/>
        </p:nvSpPr>
        <p:spPr>
          <a:xfrm>
            <a:off x="339349" y="1082452"/>
            <a:ext cx="8465300" cy="54006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3 – </a:t>
            </a:r>
            <a:r>
              <a:rPr lang="en-US" altLang="ko-KR" dirty="0" err="1"/>
              <a:t>MatrixVariable</a:t>
            </a:r>
            <a:r>
              <a:rPr lang="ko-KR" altLang="en-US" dirty="0"/>
              <a:t>로 분야와 출판사가 일치하는 도서 목록 출력하기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Font typeface="Wingdings"/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061B05-EBD1-E31E-2EB6-3E458F176D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349" y="1523845"/>
            <a:ext cx="3582138" cy="5170412"/>
          </a:xfrm>
          <a:prstGeom prst="rect">
            <a:avLst/>
          </a:prstGeom>
        </p:spPr>
      </p:pic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33BE6798-F08C-C781-41E7-4B1BC71741B7}"/>
              </a:ext>
            </a:extLst>
          </p:cNvPr>
          <p:cNvSpPr txBox="1">
            <a:spLocks/>
          </p:cNvSpPr>
          <p:nvPr/>
        </p:nvSpPr>
        <p:spPr>
          <a:xfrm>
            <a:off x="3847845" y="1603625"/>
            <a:ext cx="4656096" cy="479103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웹 요청 </a:t>
            </a:r>
            <a:r>
              <a:rPr lang="en-US" altLang="ko-KR" sz="1400" dirty="0"/>
              <a:t>URL</a:t>
            </a:r>
            <a:r>
              <a:rPr lang="ko-KR" altLang="en-US" sz="1400" dirty="0"/>
              <a:t>에 매트릭스 변수 </a:t>
            </a:r>
            <a:r>
              <a:rPr lang="en-US" altLang="ko-KR" sz="1400" dirty="0"/>
              <a:t>publisher </a:t>
            </a:r>
            <a:r>
              <a:rPr lang="ko-KR" altLang="en-US" sz="1400" dirty="0"/>
              <a:t>포함되어 있으면 전체 도서 목록에서 출판사</a:t>
            </a:r>
            <a:r>
              <a:rPr lang="en-US" altLang="ko-KR" sz="1400" dirty="0"/>
              <a:t>(publisher) </a:t>
            </a:r>
            <a:r>
              <a:rPr lang="ko-KR" altLang="en-US" sz="1400" dirty="0"/>
              <a:t>일치하는 도서 검색해 </a:t>
            </a:r>
            <a:r>
              <a:rPr lang="en-US" altLang="ko-KR" sz="1400" dirty="0" err="1"/>
              <a:t>booksByPublisher</a:t>
            </a:r>
            <a:r>
              <a:rPr lang="en-US" altLang="ko-KR" sz="1400" dirty="0"/>
              <a:t> </a:t>
            </a:r>
            <a:r>
              <a:rPr lang="ko-KR" altLang="en-US" sz="1400" dirty="0"/>
              <a:t>객체에 저장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웹 요청 </a:t>
            </a:r>
            <a:r>
              <a:rPr lang="en-US" altLang="ko-KR" sz="1400" dirty="0"/>
              <a:t>URL</a:t>
            </a:r>
            <a:r>
              <a:rPr lang="ko-KR" altLang="en-US" sz="1400" dirty="0"/>
              <a:t>에 매트릭스 변수 </a:t>
            </a:r>
            <a:r>
              <a:rPr lang="en-US" altLang="ko-KR" sz="1400" dirty="0"/>
              <a:t>category</a:t>
            </a:r>
            <a:r>
              <a:rPr lang="ko-KR" altLang="en-US" sz="1400" dirty="0"/>
              <a:t>가 포함되어 있으면 전체 도서 목록에서 도서 분야</a:t>
            </a:r>
            <a:r>
              <a:rPr lang="en-US" altLang="ko-KR" sz="1400" dirty="0"/>
              <a:t>(category) </a:t>
            </a:r>
            <a:r>
              <a:rPr lang="ko-KR" altLang="en-US" sz="1400" dirty="0"/>
              <a:t>일치하는 도서 검색해 </a:t>
            </a:r>
            <a:r>
              <a:rPr lang="en-US" altLang="ko-KR" sz="1400" dirty="0" err="1"/>
              <a:t>booksByCategory</a:t>
            </a:r>
            <a:r>
              <a:rPr lang="en-US" altLang="ko-KR" sz="1400" dirty="0"/>
              <a:t> </a:t>
            </a:r>
            <a:r>
              <a:rPr lang="ko-KR" altLang="en-US" sz="1400" dirty="0"/>
              <a:t>객체에 저장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sz="1400" dirty="0" err="1"/>
              <a:t>booksByCategory</a:t>
            </a:r>
            <a:r>
              <a:rPr lang="en-US" altLang="ko-KR" sz="1400" dirty="0"/>
              <a:t> </a:t>
            </a:r>
            <a:r>
              <a:rPr lang="ko-KR" altLang="en-US" sz="1400" dirty="0"/>
              <a:t>객체와 </a:t>
            </a:r>
            <a:r>
              <a:rPr lang="en-US" altLang="ko-KR" sz="1400" dirty="0" err="1"/>
              <a:t>booksByPublisher</a:t>
            </a:r>
            <a:r>
              <a:rPr lang="ko-KR" altLang="en-US" sz="1400" dirty="0"/>
              <a:t>에 등록된 도서 중 중복되는 것만 </a:t>
            </a:r>
            <a:r>
              <a:rPr lang="en-US" altLang="ko-KR" sz="1400" dirty="0" err="1"/>
              <a:t>booksByCategory</a:t>
            </a:r>
            <a:r>
              <a:rPr lang="en-US" altLang="ko-KR" sz="1400" dirty="0"/>
              <a:t> </a:t>
            </a:r>
            <a:r>
              <a:rPr lang="ko-KR" altLang="en-US" sz="1400" dirty="0"/>
              <a:t>객체에 저장한 뒤 반환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7308769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77F8A-3B16-8956-37FB-2688DCC06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9C92861-E77D-2B65-6D80-33F70AA2641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65300" cy="5400600"/>
          </a:xfrm>
        </p:spPr>
        <p:txBody>
          <a:bodyPr/>
          <a:lstStyle/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47424A2-FA17-ABA3-B987-F2B23E6B3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</a:t>
            </a:r>
            <a:r>
              <a:rPr lang="en-US" altLang="ko-KR" dirty="0"/>
              <a:t> </a:t>
            </a:r>
            <a:r>
              <a:rPr lang="ko-KR" altLang="en-US" dirty="0"/>
              <a:t>쇼핑몰</a:t>
            </a:r>
            <a:r>
              <a:rPr lang="en-US" altLang="ko-KR" dirty="0"/>
              <a:t>] </a:t>
            </a:r>
            <a:r>
              <a:rPr lang="ko-KR" altLang="en-US" dirty="0"/>
              <a:t>도서 상세 정보 표시하기</a:t>
            </a: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7B68A82A-359F-C43E-A8AC-270FCCF76160}"/>
              </a:ext>
            </a:extLst>
          </p:cNvPr>
          <p:cNvSpPr txBox="1">
            <a:spLocks/>
          </p:cNvSpPr>
          <p:nvPr/>
        </p:nvSpPr>
        <p:spPr>
          <a:xfrm>
            <a:off x="339349" y="1082452"/>
            <a:ext cx="8465300" cy="54006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3 – </a:t>
            </a:r>
            <a:r>
              <a:rPr lang="en-US" altLang="ko-KR" dirty="0" err="1"/>
              <a:t>MatrixVariable</a:t>
            </a:r>
            <a:r>
              <a:rPr lang="ko-KR" altLang="en-US" dirty="0"/>
              <a:t>로 분야와 출판사가 일치하는 도서 목록 출력하기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3. </a:t>
            </a:r>
            <a:r>
              <a:rPr lang="ko-KR" altLang="en-US" b="1" dirty="0"/>
              <a:t>도서 분야와 출판사를 가져오는 메서드 정의</a:t>
            </a:r>
            <a:r>
              <a:rPr lang="en-US" altLang="ko-KR" b="1" dirty="0"/>
              <a:t>: </a:t>
            </a:r>
            <a:r>
              <a:rPr lang="en-US" altLang="ko-KR" dirty="0" err="1"/>
              <a:t>BookService</a:t>
            </a:r>
            <a:r>
              <a:rPr lang="en-US" altLang="ko-KR" dirty="0"/>
              <a:t> </a:t>
            </a:r>
            <a:r>
              <a:rPr lang="ko-KR" altLang="en-US" dirty="0"/>
              <a:t>인터페이스에 다음과 같이 추가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Font typeface="Wingdings"/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D373E7-A74B-1BFC-8159-64308F5E5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7041" y="2383545"/>
            <a:ext cx="6489917" cy="310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62386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45D68-F4AD-9937-5743-49ADB97E3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DBA62F0-B963-0804-0E48-6DC26B0C411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65300" cy="5400600"/>
          </a:xfrm>
        </p:spPr>
        <p:txBody>
          <a:bodyPr/>
          <a:lstStyle/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A716764-9B38-508F-C920-26428FB4F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</a:t>
            </a:r>
            <a:r>
              <a:rPr lang="en-US" altLang="ko-KR" dirty="0"/>
              <a:t> </a:t>
            </a:r>
            <a:r>
              <a:rPr lang="ko-KR" altLang="en-US" dirty="0"/>
              <a:t>쇼핑몰</a:t>
            </a:r>
            <a:r>
              <a:rPr lang="en-US" altLang="ko-KR" dirty="0"/>
              <a:t>] </a:t>
            </a:r>
            <a:r>
              <a:rPr lang="ko-KR" altLang="en-US" dirty="0"/>
              <a:t>도서 상세 정보 표시하기</a:t>
            </a: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0BB0B39A-A4C9-9578-8916-1FEF616959BB}"/>
              </a:ext>
            </a:extLst>
          </p:cNvPr>
          <p:cNvSpPr txBox="1">
            <a:spLocks/>
          </p:cNvSpPr>
          <p:nvPr/>
        </p:nvSpPr>
        <p:spPr>
          <a:xfrm>
            <a:off x="339349" y="1082452"/>
            <a:ext cx="8465300" cy="54006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3 – </a:t>
            </a:r>
            <a:r>
              <a:rPr lang="en-US" altLang="ko-KR" dirty="0" err="1"/>
              <a:t>MatrixVariable</a:t>
            </a:r>
            <a:r>
              <a:rPr lang="ko-KR" altLang="en-US" dirty="0"/>
              <a:t>로 분야와 출판사가 일치하는 도서 목록 출력하기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4. </a:t>
            </a:r>
            <a:r>
              <a:rPr lang="ko-KR" altLang="en-US" b="1" dirty="0"/>
              <a:t>도서 분야와 출판사를 가져오는 메서드 작성</a:t>
            </a:r>
            <a:r>
              <a:rPr lang="en-US" altLang="ko-KR" b="1" dirty="0"/>
              <a:t>: </a:t>
            </a:r>
            <a:r>
              <a:rPr lang="en-US" altLang="ko-KR" dirty="0" err="1"/>
              <a:t>BookServiceImpl</a:t>
            </a:r>
            <a:r>
              <a:rPr lang="en-US" altLang="ko-KR" dirty="0"/>
              <a:t> </a:t>
            </a:r>
            <a:r>
              <a:rPr lang="ko-KR" altLang="en-US" dirty="0"/>
              <a:t>클래스에 다음과 같이 추가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매개변수 </a:t>
            </a:r>
            <a:r>
              <a:rPr lang="en-US" altLang="ko-KR" dirty="0"/>
              <a:t>filter</a:t>
            </a:r>
            <a:r>
              <a:rPr lang="ko-KR" altLang="en-US" dirty="0"/>
              <a:t>와 도서 분야 및 출판사가 일치하는 도서 목록 저장소 객체에서 가져오는 메서드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Font typeface="Wingdings"/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7E9919-C171-4EE9-6D9B-8F0EF2FFDE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1942" y="2164160"/>
            <a:ext cx="4504494" cy="16147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3EE81D8-29D6-437B-D132-8B4730097F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942" y="3723571"/>
            <a:ext cx="4504494" cy="216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85981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B2AA1-DA68-4CA8-5E99-99B5BD7FC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511A20E-3FF0-A521-ADA7-11C159B42DD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65300" cy="5400600"/>
          </a:xfrm>
        </p:spPr>
        <p:txBody>
          <a:bodyPr/>
          <a:lstStyle/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80DB24B-C416-F27A-7881-278C41010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</a:t>
            </a:r>
            <a:r>
              <a:rPr lang="en-US" altLang="ko-KR" dirty="0"/>
              <a:t> </a:t>
            </a:r>
            <a:r>
              <a:rPr lang="ko-KR" altLang="en-US" dirty="0"/>
              <a:t>쇼핑몰</a:t>
            </a:r>
            <a:r>
              <a:rPr lang="en-US" altLang="ko-KR" dirty="0"/>
              <a:t>] </a:t>
            </a:r>
            <a:r>
              <a:rPr lang="ko-KR" altLang="en-US" dirty="0"/>
              <a:t>도서 상세 정보 표시하기</a:t>
            </a: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FFA2F9B2-01BB-E0DF-D318-A9EBD7D8D34F}"/>
              </a:ext>
            </a:extLst>
          </p:cNvPr>
          <p:cNvSpPr txBox="1">
            <a:spLocks/>
          </p:cNvSpPr>
          <p:nvPr/>
        </p:nvSpPr>
        <p:spPr>
          <a:xfrm>
            <a:off x="339349" y="1082452"/>
            <a:ext cx="8465300" cy="54006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3 – </a:t>
            </a:r>
            <a:r>
              <a:rPr lang="en-US" altLang="ko-KR" dirty="0" err="1"/>
              <a:t>MatrixVariable</a:t>
            </a:r>
            <a:r>
              <a:rPr lang="ko-KR" altLang="en-US" dirty="0"/>
              <a:t>로 분야와 출판사가 일치하는 도서 목록 출력하기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5. </a:t>
            </a:r>
            <a:r>
              <a:rPr lang="ko-KR" altLang="en-US" b="1" dirty="0"/>
              <a:t>도서 분야와 출판사를 가져오는 요청 처리 메서드 작성</a:t>
            </a:r>
            <a:r>
              <a:rPr lang="en-US" altLang="ko-KR" b="1" dirty="0"/>
              <a:t>: </a:t>
            </a:r>
            <a:r>
              <a:rPr lang="en-US" altLang="ko-KR" dirty="0" err="1"/>
              <a:t>BookController</a:t>
            </a:r>
            <a:r>
              <a:rPr lang="en-US" altLang="ko-KR" dirty="0"/>
              <a:t> </a:t>
            </a:r>
            <a:r>
              <a:rPr lang="ko-KR" altLang="en-US" dirty="0"/>
              <a:t>클래스에 다음과 같이 추가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Font typeface="Wingdings"/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30EFA1-FD92-1ED6-7B36-FF2AF53A25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349" y="2154875"/>
            <a:ext cx="3699944" cy="28193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0218323-3C4D-0467-E4E0-5BD814E2E6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690" y="4974274"/>
            <a:ext cx="3692603" cy="1489418"/>
          </a:xfrm>
          <a:prstGeom prst="rect">
            <a:avLst/>
          </a:prstGeom>
        </p:spPr>
      </p:pic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8F8D367A-1029-D043-2E80-2482E52F5010}"/>
              </a:ext>
            </a:extLst>
          </p:cNvPr>
          <p:cNvSpPr txBox="1">
            <a:spLocks/>
          </p:cNvSpPr>
          <p:nvPr/>
        </p:nvSpPr>
        <p:spPr>
          <a:xfrm>
            <a:off x="3774909" y="2154875"/>
            <a:ext cx="5129841" cy="4098639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웹 요청 </a:t>
            </a:r>
            <a:r>
              <a:rPr lang="en-US" altLang="ko-KR" sz="1400" dirty="0"/>
              <a:t>URL</a:t>
            </a:r>
            <a:r>
              <a:rPr lang="ko-KR" altLang="en-US" sz="1400" dirty="0"/>
              <a:t>이 </a:t>
            </a:r>
            <a:r>
              <a:rPr lang="en-US" altLang="ko-KR" sz="1400" dirty="0"/>
              <a:t>http://.../books/filter/</a:t>
            </a:r>
            <a:r>
              <a:rPr lang="en-US" altLang="ko-KR" sz="1400" dirty="0" err="1"/>
              <a:t>bookFilter;publisher</a:t>
            </a:r>
            <a:r>
              <a:rPr lang="en-US" altLang="ko-KR" sz="1400" dirty="0"/>
              <a:t>=</a:t>
            </a:r>
            <a:r>
              <a:rPr lang="ko-KR" altLang="en-US" sz="1400" dirty="0"/>
              <a:t>길벗</a:t>
            </a:r>
            <a:r>
              <a:rPr lang="en-US" altLang="ko-KR" sz="1400" dirty="0"/>
              <a:t>;category=IT</a:t>
            </a:r>
            <a:r>
              <a:rPr lang="ko-KR" altLang="en-US" sz="1400" dirty="0"/>
              <a:t>전문서라면 출판사가 길벗</a:t>
            </a:r>
            <a:r>
              <a:rPr lang="en-US" altLang="ko-KR" sz="1400" dirty="0"/>
              <a:t>, </a:t>
            </a:r>
            <a:r>
              <a:rPr lang="ko-KR" altLang="en-US" sz="1400" dirty="0"/>
              <a:t>도서 분야가 </a:t>
            </a:r>
            <a:r>
              <a:rPr lang="en-US" altLang="ko-KR" sz="1400" dirty="0"/>
              <a:t>IT</a:t>
            </a:r>
            <a:r>
              <a:rPr lang="ko-KR" altLang="en-US" sz="1400" dirty="0"/>
              <a:t>전문서에 해당하는 도서의 정보 가져오는 요청 처리 메서드 </a:t>
            </a:r>
            <a:r>
              <a:rPr lang="en-US" altLang="ko-KR" sz="1400" dirty="0" err="1"/>
              <a:t>requestBooksByFilter</a:t>
            </a:r>
            <a:r>
              <a:rPr lang="en-US" altLang="ko-KR" sz="1400" dirty="0"/>
              <a:t>( ) </a:t>
            </a:r>
            <a:r>
              <a:rPr lang="ko-KR" altLang="en-US" sz="1400" dirty="0"/>
              <a:t>작성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웹 요청 </a:t>
            </a:r>
            <a:r>
              <a:rPr lang="en-US" altLang="ko-KR" sz="1400" dirty="0"/>
              <a:t>URL</a:t>
            </a:r>
            <a:r>
              <a:rPr lang="ko-KR" altLang="en-US" sz="1400" dirty="0"/>
              <a:t>에서 매트릭스 변수 전달받는 요청 처리 메서드 </a:t>
            </a:r>
            <a:r>
              <a:rPr lang="en-US" altLang="ko-KR" sz="1400" dirty="0" err="1"/>
              <a:t>requestBooksByFilter</a:t>
            </a:r>
            <a:r>
              <a:rPr lang="en-US" altLang="ko-KR" sz="1400" dirty="0"/>
              <a:t>( )</a:t>
            </a:r>
            <a:r>
              <a:rPr lang="ko-KR" altLang="en-US" sz="1400" dirty="0"/>
              <a:t>의 매개변수에 </a:t>
            </a:r>
            <a:r>
              <a:rPr lang="en-US" altLang="ko-KR" sz="1400" dirty="0"/>
              <a:t>@MatrixVariable(pathVar="bookFilter") </a:t>
            </a:r>
            <a:r>
              <a:rPr lang="ko-KR" altLang="en-US" sz="1400" dirty="0"/>
              <a:t>작성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매트릭스 변수 </a:t>
            </a:r>
            <a:r>
              <a:rPr lang="en-US" altLang="ko-KR" sz="1400" dirty="0"/>
              <a:t>publisher(</a:t>
            </a:r>
            <a:r>
              <a:rPr lang="ko-KR" altLang="en-US" sz="1400" dirty="0"/>
              <a:t>출판사</a:t>
            </a:r>
            <a:r>
              <a:rPr lang="en-US" altLang="ko-KR" sz="1400" dirty="0"/>
              <a:t>), category(</a:t>
            </a:r>
            <a:r>
              <a:rPr lang="ko-KR" altLang="en-US" sz="1400" dirty="0"/>
              <a:t>도서 분야</a:t>
            </a:r>
            <a:r>
              <a:rPr lang="en-US" altLang="ko-KR" sz="1400" dirty="0"/>
              <a:t>)</a:t>
            </a:r>
            <a:r>
              <a:rPr lang="ko-KR" altLang="en-US" sz="1400" dirty="0"/>
              <a:t>와 일치하는 도서 목록을 가져오는 서비스 객체의 메서드 호출해 모델 데이터에 저장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도서 목록 페이지 출력하도록 뷰 이름 </a:t>
            </a:r>
            <a:r>
              <a:rPr lang="en-US" altLang="ko-KR" sz="1400" dirty="0"/>
              <a:t>books</a:t>
            </a:r>
            <a:r>
              <a:rPr lang="ko-KR" altLang="en-US" sz="1400" dirty="0"/>
              <a:t>로 작성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1386571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321BD-0001-3C3A-2719-9E08D44E4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0C136BC-94A8-1F8E-6DED-DD078F568A0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@RequestParam</a:t>
            </a:r>
            <a:r>
              <a:rPr lang="ko-KR" altLang="en-US" dirty="0"/>
              <a:t>으로 요청 </a:t>
            </a:r>
            <a:r>
              <a:rPr lang="ko-KR" altLang="en-US" dirty="0" err="1"/>
              <a:t>파리미터</a:t>
            </a:r>
            <a:r>
              <a:rPr lang="ko-KR" altLang="en-US" dirty="0"/>
              <a:t> 처리</a:t>
            </a:r>
          </a:p>
          <a:p>
            <a:pPr lvl="1">
              <a:defRPr/>
            </a:pPr>
            <a:r>
              <a:rPr lang="ko-KR" altLang="en-US" dirty="0"/>
              <a:t>일반적으로 </a:t>
            </a:r>
            <a:r>
              <a:rPr lang="en-US" altLang="ko-KR" dirty="0"/>
              <a:t>@RequestParam</a:t>
            </a:r>
            <a:r>
              <a:rPr lang="ko-KR" altLang="en-US" dirty="0"/>
              <a:t>은 메서드의 매개변수에 설정하는데</a:t>
            </a:r>
            <a:r>
              <a:rPr lang="en-US" altLang="ko-KR" dirty="0"/>
              <a:t>, </a:t>
            </a:r>
            <a:r>
              <a:rPr lang="ko-KR" altLang="en-US" dirty="0"/>
              <a:t>기본값은 웹 요청 </a:t>
            </a:r>
            <a:r>
              <a:rPr lang="en-US" altLang="ko-KR" dirty="0"/>
              <a:t>URL</a:t>
            </a:r>
            <a:r>
              <a:rPr lang="ko-KR" altLang="en-US" dirty="0"/>
              <a:t>로 전송되는 요청 파라미터 이름과 똑같이 설정함</a:t>
            </a:r>
            <a:r>
              <a:rPr lang="en-US" altLang="ko-KR" dirty="0"/>
              <a:t>. </a:t>
            </a:r>
            <a:r>
              <a:rPr lang="ko-KR" altLang="en-US" dirty="0"/>
              <a:t>요청 파라미터의 값은 메서드 매개변수의 데이터 타입에 따라 적절하게 변환됨</a:t>
            </a:r>
            <a:r>
              <a:rPr lang="en-US" altLang="ko-KR" dirty="0"/>
              <a:t>. @RequestParam</a:t>
            </a:r>
            <a:r>
              <a:rPr lang="ko-KR" altLang="en-US" dirty="0"/>
              <a:t>은 </a:t>
            </a:r>
            <a:r>
              <a:rPr lang="en-US" altLang="ko-KR" dirty="0"/>
              <a:t>@RequestMapping</a:t>
            </a:r>
            <a:r>
              <a:rPr lang="ko-KR" altLang="en-US" dirty="0"/>
              <a:t>의 요청 매핑 경로에 포함된 요청 파라미터 값을 요청 처리 메서드의 매개변수로 전달받음</a:t>
            </a:r>
            <a:r>
              <a:rPr lang="en-US" altLang="ko-KR" dirty="0"/>
              <a:t>.</a:t>
            </a:r>
          </a:p>
          <a:p>
            <a:pPr lvl="1">
              <a:defRPr/>
            </a:pPr>
            <a:r>
              <a:rPr lang="en-US" altLang="ko-KR" dirty="0"/>
              <a:t>@RequestParam</a:t>
            </a:r>
            <a:r>
              <a:rPr lang="ko-KR" altLang="en-US" dirty="0"/>
              <a:t>의 사용 형식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E87AF94-6547-D964-A52B-9F47987EA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/>
              <a:t>요청 파라미터와 </a:t>
            </a:r>
            <a:r>
              <a:rPr lang="en-US" altLang="ko-KR" dirty="0"/>
              <a:t>@RequestParam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C2BD1B1-6CCD-5389-515F-19F4AF8990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1692" y="3429000"/>
            <a:ext cx="7244632" cy="289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78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77B2C-70A3-B17A-4C5E-2894A3672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54D9608-58B0-6CD2-7322-558AAF72468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65300" cy="5400600"/>
          </a:xfrm>
        </p:spPr>
        <p:txBody>
          <a:bodyPr/>
          <a:lstStyle/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60AF001-1A62-B2C7-895D-E489B442B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</a:t>
            </a:r>
            <a:r>
              <a:rPr lang="en-US" altLang="ko-KR" dirty="0"/>
              <a:t> </a:t>
            </a:r>
            <a:r>
              <a:rPr lang="ko-KR" altLang="en-US" dirty="0"/>
              <a:t>쇼핑몰</a:t>
            </a:r>
            <a:r>
              <a:rPr lang="en-US" altLang="ko-KR" dirty="0"/>
              <a:t>] </a:t>
            </a:r>
            <a:r>
              <a:rPr lang="ko-KR" altLang="en-US" dirty="0"/>
              <a:t>도서 상세 정보 표시하기</a:t>
            </a: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15AA2592-1788-8BFF-76BB-77AA7631B32D}"/>
              </a:ext>
            </a:extLst>
          </p:cNvPr>
          <p:cNvSpPr txBox="1">
            <a:spLocks/>
          </p:cNvSpPr>
          <p:nvPr/>
        </p:nvSpPr>
        <p:spPr>
          <a:xfrm>
            <a:off x="339349" y="1082452"/>
            <a:ext cx="8465300" cy="54006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3 – </a:t>
            </a:r>
            <a:r>
              <a:rPr lang="en-US" altLang="ko-KR" dirty="0" err="1"/>
              <a:t>MatrixVariable</a:t>
            </a:r>
            <a:r>
              <a:rPr lang="ko-KR" altLang="en-US" dirty="0"/>
              <a:t>로 분야와 출판사가 일치하는 도서 목록 출력하기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6. </a:t>
            </a:r>
            <a:r>
              <a:rPr lang="ko-KR" altLang="en-US" b="1" dirty="0"/>
              <a:t>프로젝트 실행</a:t>
            </a:r>
            <a:r>
              <a:rPr lang="en-US" altLang="ko-KR" b="1" dirty="0"/>
              <a:t>: </a:t>
            </a:r>
            <a:r>
              <a:rPr lang="ko-KR" altLang="en-US" dirty="0"/>
              <a:t>웹 브라우저에 </a:t>
            </a:r>
            <a:r>
              <a:rPr lang="en-US" altLang="ko-KR" dirty="0"/>
              <a:t>http://localhost:8080/BookMarket/books/filter/bookFilter;publisher=</a:t>
            </a:r>
            <a:r>
              <a:rPr lang="ko-KR" altLang="en-US" dirty="0"/>
              <a:t>길벗</a:t>
            </a:r>
            <a:r>
              <a:rPr lang="en-US" altLang="ko-KR" dirty="0"/>
              <a:t>;category=IT</a:t>
            </a:r>
            <a:r>
              <a:rPr lang="ko-KR" altLang="en-US" dirty="0"/>
              <a:t>전문서 입력하고 실행 결과 확인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Font typeface="Wingdings"/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E8CCFA-AC39-52C8-6CAF-830101BDBB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8276" y="2435522"/>
            <a:ext cx="6258157" cy="427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00315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A7915-430A-4E77-83E4-DB1F37A09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ACC6CD3-7C26-55B8-289F-38275478B7C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65300" cy="5400600"/>
          </a:xfrm>
        </p:spPr>
        <p:txBody>
          <a:bodyPr/>
          <a:lstStyle/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24B334-66E6-BD1B-D0E1-1348FD201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</a:t>
            </a:r>
            <a:r>
              <a:rPr lang="en-US" altLang="ko-KR" dirty="0"/>
              <a:t> </a:t>
            </a:r>
            <a:r>
              <a:rPr lang="ko-KR" altLang="en-US" dirty="0"/>
              <a:t>쇼핑몰</a:t>
            </a:r>
            <a:r>
              <a:rPr lang="en-US" altLang="ko-KR" dirty="0"/>
              <a:t>] </a:t>
            </a:r>
            <a:r>
              <a:rPr lang="ko-KR" altLang="en-US" dirty="0"/>
              <a:t>도서 상세 정보 표시하기</a:t>
            </a: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1D237ADE-F901-0A00-C7E4-D41FC77D76DB}"/>
              </a:ext>
            </a:extLst>
          </p:cNvPr>
          <p:cNvSpPr txBox="1">
            <a:spLocks/>
          </p:cNvSpPr>
          <p:nvPr/>
        </p:nvSpPr>
        <p:spPr>
          <a:xfrm>
            <a:off x="339349" y="1082452"/>
            <a:ext cx="8465300" cy="54006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3 – </a:t>
            </a:r>
            <a:r>
              <a:rPr lang="en-US" altLang="ko-KR" dirty="0" err="1"/>
              <a:t>MatrixVariable</a:t>
            </a:r>
            <a:r>
              <a:rPr lang="ko-KR" altLang="en-US" dirty="0"/>
              <a:t>로 분야와 출판사가 일치하는 도서 목록 출력하기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ko-KR" dirty="0"/>
              <a:t>http://localhost:8080/BookMarket/books/filter/bookFilter;publisher=</a:t>
            </a:r>
            <a:r>
              <a:rPr lang="ko-KR" altLang="en-US" dirty="0"/>
              <a:t>길벗</a:t>
            </a:r>
            <a:r>
              <a:rPr lang="en-US" altLang="ko-KR" dirty="0"/>
              <a:t>;category=IT</a:t>
            </a:r>
            <a:r>
              <a:rPr lang="ko-KR" altLang="en-US" dirty="0"/>
              <a:t>전문서</a:t>
            </a:r>
            <a:r>
              <a:rPr lang="en-US" altLang="ko-KR" dirty="0"/>
              <a:t>,IT</a:t>
            </a:r>
            <a:r>
              <a:rPr lang="ko-KR" altLang="en-US" dirty="0"/>
              <a:t>교육교재 입력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ko-KR" dirty="0" err="1"/>
              <a:t>BookController</a:t>
            </a:r>
            <a:r>
              <a:rPr lang="en-US" altLang="ko-KR" dirty="0"/>
              <a:t> </a:t>
            </a:r>
            <a:r>
              <a:rPr lang="ko-KR" altLang="en-US" dirty="0"/>
              <a:t>컨트롤러의 </a:t>
            </a:r>
            <a:r>
              <a:rPr lang="en-US" altLang="ko-KR" dirty="0" err="1"/>
              <a:t>requestBooksByFilter</a:t>
            </a:r>
            <a:r>
              <a:rPr lang="en-US" altLang="ko-KR" dirty="0"/>
              <a:t>( ) </a:t>
            </a:r>
            <a:r>
              <a:rPr lang="ko-KR" altLang="en-US" dirty="0"/>
              <a:t>메서드에서 매트릭스 변수 </a:t>
            </a:r>
            <a:r>
              <a:rPr lang="en-US" altLang="ko-KR" dirty="0" err="1"/>
              <a:t>bookFilter</a:t>
            </a:r>
            <a:r>
              <a:rPr lang="ko-KR" altLang="en-US" dirty="0"/>
              <a:t>값은 </a:t>
            </a:r>
            <a:r>
              <a:rPr lang="en-US" altLang="ko-KR" dirty="0"/>
              <a:t>{publisher : [</a:t>
            </a:r>
            <a:r>
              <a:rPr lang="ko-KR" altLang="en-US" dirty="0"/>
              <a:t>길벗</a:t>
            </a:r>
            <a:r>
              <a:rPr lang="en-US" altLang="ko-KR" dirty="0"/>
              <a:t>]}, {category : [IT</a:t>
            </a:r>
            <a:r>
              <a:rPr lang="ko-KR" altLang="en-US" dirty="0"/>
              <a:t>전문서</a:t>
            </a:r>
            <a:r>
              <a:rPr lang="en-US" altLang="ko-KR" dirty="0"/>
              <a:t>, IT</a:t>
            </a:r>
            <a:r>
              <a:rPr lang="ko-KR" altLang="en-US" dirty="0"/>
              <a:t>교육교재</a:t>
            </a:r>
            <a:r>
              <a:rPr lang="en-US" altLang="ko-KR" dirty="0"/>
              <a:t>]}</a:t>
            </a:r>
            <a:r>
              <a:rPr lang="ko-KR" altLang="en-US" dirty="0"/>
              <a:t>가 된 것을 확인할 수 있음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Font typeface="Wingdings"/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94CC1D-49B5-8CD0-3E03-4989C88C07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3168" y="2999521"/>
            <a:ext cx="5375997" cy="367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81133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719572" y="2959531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 sz="6900"/>
              <a:t>Q&amp;A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36214-E39A-9A64-010E-3119D5F10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7CA4C3F-435F-2822-43F2-421EEA2F7AA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@RequestParam</a:t>
            </a:r>
            <a:r>
              <a:rPr lang="ko-KR" altLang="en-US" dirty="0"/>
              <a:t>으로 요청 </a:t>
            </a:r>
            <a:r>
              <a:rPr lang="ko-KR" altLang="en-US" dirty="0" err="1"/>
              <a:t>파리미터</a:t>
            </a:r>
            <a:r>
              <a:rPr lang="ko-KR" altLang="en-US" dirty="0"/>
              <a:t> 처리</a:t>
            </a:r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8FE1304-6E19-50D9-5251-39C885C4C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/>
              <a:t>요청 파라미터와 </a:t>
            </a:r>
            <a:r>
              <a:rPr lang="en-US" altLang="ko-KR" dirty="0"/>
              <a:t>@RequestParam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783C5B8-AC6D-60A0-B877-18F2436886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7026" y="2098825"/>
            <a:ext cx="7853963" cy="234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82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4B0E1-CAFE-452A-8876-87F45564F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71DD9A8-3440-7075-766E-1602CFA6B8C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@RequestParam</a:t>
            </a:r>
            <a:r>
              <a:rPr lang="ko-KR" altLang="en-US" dirty="0"/>
              <a:t>으로 요청 </a:t>
            </a:r>
            <a:r>
              <a:rPr lang="ko-KR" altLang="en-US" dirty="0" err="1"/>
              <a:t>파리미터</a:t>
            </a:r>
            <a:r>
              <a:rPr lang="ko-KR" altLang="en-US" dirty="0"/>
              <a:t> 처리</a:t>
            </a:r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웹 요청 </a:t>
            </a:r>
            <a:r>
              <a:rPr lang="en-US" altLang="ko-KR" dirty="0"/>
              <a:t>URL</a:t>
            </a:r>
            <a:r>
              <a:rPr lang="ko-KR" altLang="en-US" dirty="0"/>
              <a:t>이 </a:t>
            </a:r>
            <a:r>
              <a:rPr lang="en-US" altLang="ko-KR" dirty="0"/>
              <a:t>http://.../exam01?id=</a:t>
            </a:r>
            <a:r>
              <a:rPr lang="en-US" altLang="ko-KR" dirty="0" err="1"/>
              <a:t>admin&amp;passwd</a:t>
            </a:r>
            <a:r>
              <a:rPr lang="en-US" altLang="ko-KR" dirty="0"/>
              <a:t>=admin1234</a:t>
            </a:r>
            <a:r>
              <a:rPr lang="ko-KR" altLang="en-US" dirty="0"/>
              <a:t>이면 요청 파라미터는 </a:t>
            </a:r>
            <a:r>
              <a:rPr lang="en-US" altLang="ko-KR" dirty="0"/>
              <a:t>? </a:t>
            </a:r>
            <a:r>
              <a:rPr lang="ko-KR" altLang="en-US" dirty="0"/>
              <a:t>다음에 전달되는 </a:t>
            </a:r>
            <a:r>
              <a:rPr lang="en-US" altLang="ko-KR" dirty="0"/>
              <a:t>id</a:t>
            </a:r>
            <a:r>
              <a:rPr lang="ko-KR" altLang="en-US" dirty="0"/>
              <a:t>와 </a:t>
            </a:r>
            <a:r>
              <a:rPr lang="en-US" altLang="ko-KR" dirty="0"/>
              <a:t>passwd</a:t>
            </a:r>
            <a:r>
              <a:rPr lang="ko-KR" altLang="en-US" dirty="0"/>
              <a:t>가 됨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/>
              <a:t>@RequestParam</a:t>
            </a:r>
            <a:r>
              <a:rPr lang="ko-KR" altLang="en-US" dirty="0"/>
              <a:t>에 설정된 매개변수 </a:t>
            </a:r>
            <a:r>
              <a:rPr lang="en-US" altLang="ko-KR" dirty="0" err="1"/>
              <a:t>userId</a:t>
            </a:r>
            <a:r>
              <a:rPr lang="ko-KR" altLang="en-US" dirty="0"/>
              <a:t>는 요청 파라미터 </a:t>
            </a:r>
            <a:r>
              <a:rPr lang="en-US" altLang="ko-KR" dirty="0"/>
              <a:t>id</a:t>
            </a:r>
            <a:r>
              <a:rPr lang="ko-KR" altLang="en-US" dirty="0"/>
              <a:t>에 전달된 값인 </a:t>
            </a:r>
            <a:r>
              <a:rPr lang="en-US" altLang="ko-KR" dirty="0"/>
              <a:t>admin, </a:t>
            </a:r>
            <a:r>
              <a:rPr lang="en-US" altLang="ko-KR" dirty="0" err="1"/>
              <a:t>userPw</a:t>
            </a:r>
            <a:r>
              <a:rPr lang="ko-KR" altLang="en-US" dirty="0"/>
              <a:t>는 요청 파라미터 </a:t>
            </a:r>
            <a:r>
              <a:rPr lang="en-US" altLang="ko-KR" dirty="0"/>
              <a:t>passwd</a:t>
            </a:r>
            <a:r>
              <a:rPr lang="ko-KR" altLang="en-US" dirty="0"/>
              <a:t>에 전달된 값인 </a:t>
            </a:r>
            <a:r>
              <a:rPr lang="en-US" altLang="ko-KR" dirty="0"/>
              <a:t>admin12 </a:t>
            </a:r>
            <a:r>
              <a:rPr lang="ko-KR" altLang="en-US" dirty="0"/>
              <a:t>전달받음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1D76898-5D83-E16D-73AC-A33DAC29B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/>
              <a:t>요청 파라미터와 </a:t>
            </a:r>
            <a:r>
              <a:rPr lang="en-US" altLang="ko-KR" dirty="0"/>
              <a:t>@RequestParam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7B81191-D520-C7BC-3BF6-0C48730D7D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73689" y="1673842"/>
            <a:ext cx="4396622" cy="323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44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D4B77-1FC0-C06E-71AD-DA58E9510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44EACEC-E526-7125-8F1C-95F2E758F6B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@RequestParam</a:t>
            </a:r>
            <a:r>
              <a:rPr lang="ko-KR" altLang="en-US" dirty="0"/>
              <a:t>으로 요청 </a:t>
            </a:r>
            <a:r>
              <a:rPr lang="ko-KR" altLang="en-US" dirty="0" err="1"/>
              <a:t>파리미터</a:t>
            </a:r>
            <a:r>
              <a:rPr lang="ko-KR" altLang="en-US" dirty="0"/>
              <a:t> 처리</a:t>
            </a:r>
          </a:p>
          <a:p>
            <a:pPr lvl="1">
              <a:defRPr/>
            </a:pPr>
            <a:r>
              <a:rPr lang="ko-KR" altLang="en-US" dirty="0"/>
              <a:t>웹 브라우저의 응답 페이지로 출력되는 뷰 페이지인 </a:t>
            </a:r>
            <a:r>
              <a:rPr lang="en-US" altLang="ko-KR" dirty="0"/>
              <a:t>viewPage.html</a:t>
            </a:r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컨트롤러에서 전달된 모델 속성 이름 </a:t>
            </a:r>
            <a:r>
              <a:rPr lang="en-US" altLang="ko-KR" dirty="0"/>
              <a:t>data1</a:t>
            </a:r>
            <a:r>
              <a:rPr lang="ko-KR" altLang="en-US" dirty="0"/>
              <a:t>에 저장된 값 출력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컨트롤러에서 전달된 모델 속성 이름 </a:t>
            </a:r>
            <a:r>
              <a:rPr lang="en-US" altLang="ko-KR" dirty="0"/>
              <a:t>data2</a:t>
            </a:r>
            <a:r>
              <a:rPr lang="ko-KR" altLang="en-US" dirty="0"/>
              <a:t>에 저장된 값 출력하는데 </a:t>
            </a:r>
            <a:r>
              <a:rPr lang="en-US" altLang="ko-KR" dirty="0"/>
              <a:t>HTML </a:t>
            </a:r>
            <a:r>
              <a:rPr lang="ko-KR" altLang="en-US" dirty="0"/>
              <a:t>태그 적용되어 출력됨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33CD76C-F3FC-682E-BE5D-CE7CA3F51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/>
              <a:t>요청 파라미터와 </a:t>
            </a:r>
            <a:r>
              <a:rPr lang="en-US" altLang="ko-KR" dirty="0"/>
              <a:t>@RequestParam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511685-9380-EBBD-C098-1A3AEA0BB9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2295" y="2091532"/>
            <a:ext cx="5206701" cy="229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13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1160</TotalTime>
  <Words>3448</Words>
  <Application>Microsoft Office PowerPoint</Application>
  <PresentationFormat>화면 슬라이드 쇼(4:3)</PresentationFormat>
  <Paragraphs>2136</Paragraphs>
  <Slides>62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8" baseType="lpstr">
      <vt:lpstr>YDVYMjOStd32</vt:lpstr>
      <vt:lpstr>맑은 고딕</vt:lpstr>
      <vt:lpstr>함초롬돋움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1. 요청 파라미터와 @RequestParam</vt:lpstr>
      <vt:lpstr>1. 요청 파라미터와 @RequestParam</vt:lpstr>
      <vt:lpstr>1. 요청 파라미터와 @RequestParam</vt:lpstr>
      <vt:lpstr>1. 요청 파라미터와 @RequestParam</vt:lpstr>
      <vt:lpstr>1. 요청 파라미터와 @RequestParam</vt:lpstr>
      <vt:lpstr>1. 요청 파라미터와 @RequestParam</vt:lpstr>
      <vt:lpstr>1. 요청 파라미터와 @RequestParam</vt:lpstr>
      <vt:lpstr>1. 요청 파라미터와 @RequestParam</vt:lpstr>
      <vt:lpstr>PowerPoint 프레젠테이션</vt:lpstr>
      <vt:lpstr>2. 경로 변수와 @PathVariable</vt:lpstr>
      <vt:lpstr>2. 경로 변수와 @PathVariable</vt:lpstr>
      <vt:lpstr>2. 경로 변수와 @PathVariable</vt:lpstr>
      <vt:lpstr>2. 경로 변수와 @PathVariable</vt:lpstr>
      <vt:lpstr>2. 경로 변수와 @PathVariable</vt:lpstr>
      <vt:lpstr>2. 경로 변수와 @PathVariable</vt:lpstr>
      <vt:lpstr>PowerPoint 프레젠테이션</vt:lpstr>
      <vt:lpstr>3. 매트릭스 변수와 @MatrixVariable</vt:lpstr>
      <vt:lpstr>3. 매트릭스 변수와 @MatrixVariable</vt:lpstr>
      <vt:lpstr>3. 매트릭스 변수와 @MatrixVariable</vt:lpstr>
      <vt:lpstr>3. 매트릭스 변수와 @MatrixVariable</vt:lpstr>
      <vt:lpstr>3. 매트릭스 변수와 @MatrixVariable</vt:lpstr>
      <vt:lpstr>3. 매트릭스 변수와 @MatrixVariable</vt:lpstr>
      <vt:lpstr>3. 매트릭스 변수와 @MatrixVariable</vt:lpstr>
      <vt:lpstr>3. 매트릭스 변수와 @MatrixVariable</vt:lpstr>
      <vt:lpstr>3. 매트릭스 변수와 @MatrixVariable</vt:lpstr>
      <vt:lpstr>3. 매트릭스 변수와 @MatrixVariable</vt:lpstr>
      <vt:lpstr>3. 매트릭스 변수와 @MatrixVariable</vt:lpstr>
      <vt:lpstr>PowerPoint 프레젠테이션</vt:lpstr>
      <vt:lpstr>4. [도서 쇼핑몰] 도서 상세 정보 표시하기</vt:lpstr>
      <vt:lpstr>4. [도서 쇼핑몰] 도서 상세 정보 표시하기</vt:lpstr>
      <vt:lpstr>4. [도서 쇼핑몰] 도서 상세 정보 표시하기</vt:lpstr>
      <vt:lpstr>4. [도서 쇼핑몰] 도서 상세 정보 표시하기</vt:lpstr>
      <vt:lpstr>4. [도서 쇼핑몰] 도서 상세 정보 표시하기</vt:lpstr>
      <vt:lpstr>4. [도서 쇼핑몰] 도서 상세 정보 표시하기</vt:lpstr>
      <vt:lpstr>4. [도서 쇼핑몰] 도서 상세 정보 표시하기</vt:lpstr>
      <vt:lpstr>4. [도서 쇼핑몰] 도서 상세 정보 표시하기</vt:lpstr>
      <vt:lpstr>4. [도서 쇼핑몰] 도서 상세 정보 표시하기</vt:lpstr>
      <vt:lpstr>4. [도서 쇼핑몰] 도서 상세 정보 표시하기</vt:lpstr>
      <vt:lpstr>4. [도서 쇼핑몰] 도서 상세 정보 표시하기</vt:lpstr>
      <vt:lpstr>4. [도서 쇼핑몰] 도서 상세 정보 표시하기</vt:lpstr>
      <vt:lpstr>4. [도서 쇼핑몰] 도서 상세 정보 표시하기</vt:lpstr>
      <vt:lpstr>4. [도서 쇼핑몰] 도서 상세 정보 표시하기</vt:lpstr>
      <vt:lpstr>4. [도서 쇼핑몰] 도서 상세 정보 표시하기</vt:lpstr>
      <vt:lpstr>4. [도서 쇼핑몰] 도서 상세 정보 표시하기</vt:lpstr>
      <vt:lpstr>4. [도서 쇼핑몰] 도서 상세 정보 표시하기</vt:lpstr>
      <vt:lpstr>4. [도서 쇼핑몰] 도서 상세 정보 표시하기</vt:lpstr>
      <vt:lpstr>4. [도서 쇼핑몰] 도서 상세 정보 표시하기</vt:lpstr>
      <vt:lpstr>4. [도서 쇼핑몰] 도서 상세 정보 표시하기</vt:lpstr>
      <vt:lpstr>4. [도서 쇼핑몰] 도서 상세 정보 표시하기</vt:lpstr>
      <vt:lpstr>4. [도서 쇼핑몰] 도서 상세 정보 표시하기</vt:lpstr>
      <vt:lpstr>4. [도서 쇼핑몰] 도서 상세 정보 표시하기</vt:lpstr>
      <vt:lpstr>4. [도서 쇼핑몰] 도서 상세 정보 표시하기</vt:lpstr>
      <vt:lpstr>4. [도서 쇼핑몰] 도서 상세 정보 표시하기</vt:lpstr>
      <vt:lpstr>4. [도서 쇼핑몰] 도서 상세 정보 표시하기</vt:lpstr>
      <vt:lpstr>4. [도서 쇼핑몰] 도서 상세 정보 표시하기</vt:lpstr>
      <vt:lpstr>4. [도서 쇼핑몰] 도서 상세 정보 표시하기</vt:lpstr>
      <vt:lpstr>4. [도서 쇼핑몰] 도서 상세 정보 표시하기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Administrator</cp:lastModifiedBy>
  <cp:revision>789</cp:revision>
  <dcterms:created xsi:type="dcterms:W3CDTF">2007-11-27T23:54:21Z</dcterms:created>
  <dcterms:modified xsi:type="dcterms:W3CDTF">2025-01-11T06:33:50Z</dcterms:modified>
  <cp:version/>
</cp:coreProperties>
</file>